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2"/>
  </p:notesMasterIdLst>
  <p:handoutMasterIdLst>
    <p:handoutMasterId r:id="rId43"/>
  </p:handoutMasterIdLst>
  <p:sldIdLst>
    <p:sldId id="2478" r:id="rId5"/>
    <p:sldId id="2479" r:id="rId6"/>
    <p:sldId id="259" r:id="rId7"/>
    <p:sldId id="2489" r:id="rId8"/>
    <p:sldId id="2481" r:id="rId9"/>
    <p:sldId id="2483" r:id="rId10"/>
    <p:sldId id="2469" r:id="rId11"/>
    <p:sldId id="2485" r:id="rId12"/>
    <p:sldId id="2488" r:id="rId13"/>
    <p:sldId id="2466" r:id="rId14"/>
    <p:sldId id="2451" r:id="rId15"/>
    <p:sldId id="2473" r:id="rId16"/>
    <p:sldId id="2472" r:id="rId17"/>
    <p:sldId id="2475" r:id="rId18"/>
    <p:sldId id="2490" r:id="rId19"/>
    <p:sldId id="2471" r:id="rId20"/>
    <p:sldId id="2491" r:id="rId21"/>
    <p:sldId id="2467" r:id="rId22"/>
    <p:sldId id="2476" r:id="rId23"/>
    <p:sldId id="2463" r:id="rId24"/>
    <p:sldId id="2494" r:id="rId25"/>
    <p:sldId id="2499" r:id="rId26"/>
    <p:sldId id="2468" r:id="rId27"/>
    <p:sldId id="2477" r:id="rId28"/>
    <p:sldId id="2493" r:id="rId29"/>
    <p:sldId id="2497" r:id="rId30"/>
    <p:sldId id="2465" r:id="rId31"/>
    <p:sldId id="2496" r:id="rId32"/>
    <p:sldId id="2500" r:id="rId33"/>
    <p:sldId id="2498" r:id="rId34"/>
    <p:sldId id="2436" r:id="rId35"/>
    <p:sldId id="2487" r:id="rId36"/>
    <p:sldId id="2480" r:id="rId37"/>
    <p:sldId id="2482" r:id="rId38"/>
    <p:sldId id="2464" r:id="rId39"/>
    <p:sldId id="2484" r:id="rId40"/>
    <p:sldId id="2486" r:id="rId41"/>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191919"/>
    <a:srgbClr val="01023B"/>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7640" autoAdjust="0"/>
  </p:normalViewPr>
  <p:slideViewPr>
    <p:cSldViewPr snapToGrid="0">
      <p:cViewPr varScale="1">
        <p:scale>
          <a:sx n="104" d="100"/>
          <a:sy n="104" d="100"/>
        </p:scale>
        <p:origin x="858" y="114"/>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86294291338582"/>
          <c:y val="9.5207404635570744E-2"/>
          <c:w val="0.78510057634217656"/>
          <c:h val="0.68571017685364222"/>
        </c:manualLayout>
      </c:layout>
      <c:barChart>
        <c:barDir val="bar"/>
        <c:grouping val="clustered"/>
        <c:varyColors val="1"/>
        <c:dLbls>
          <c:showLegendKey val="0"/>
          <c:showVal val="0"/>
          <c:showCatName val="0"/>
          <c:showSerName val="0"/>
          <c:showPercent val="0"/>
          <c:showBubbleSize val="0"/>
        </c:dLbls>
        <c:gapWidth val="75"/>
        <c:axId val="1443196480"/>
        <c:axId val="1443187744"/>
      </c:barChart>
      <c:catAx>
        <c:axId val="14431964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lang="fr-FR" sz="1200" b="0" i="0" u="none" strike="noStrike" kern="1200" baseline="0" noProof="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86294291338582"/>
          <c:y val="9.5207404635570744E-2"/>
          <c:w val="0.78510057634217656"/>
          <c:h val="0.68571017685364222"/>
        </c:manualLayout>
      </c:layout>
      <c:barChart>
        <c:barDir val="bar"/>
        <c:grouping val="clustered"/>
        <c:varyColors val="1"/>
        <c:dLbls>
          <c:showLegendKey val="0"/>
          <c:showVal val="0"/>
          <c:showCatName val="0"/>
          <c:showSerName val="0"/>
          <c:showPercent val="0"/>
          <c:showBubbleSize val="0"/>
        </c:dLbls>
        <c:gapWidth val="75"/>
        <c:axId val="1443196480"/>
        <c:axId val="1443187744"/>
      </c:barChart>
      <c:catAx>
        <c:axId val="14431964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lang="fr-FR" sz="1200" b="0" i="0" u="none" strike="noStrike" kern="1200" baseline="0" noProof="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7.png"/></Relationships>
</file>

<file path=ppt/drawings/_rels/drawing2.xml.rels><?xml version="1.0" encoding="UTF-8" standalone="yes"?>
<Relationships xmlns="http://schemas.openxmlformats.org/package/2006/relationships"><Relationship Id="rId1" Type="http://schemas.openxmlformats.org/officeDocument/2006/relationships/image" Target="../media/image9.jpg"/></Relationships>
</file>

<file path=ppt/drawings/drawing1.xml><?xml version="1.0" encoding="utf-8"?>
<c:userShapes xmlns:c="http://schemas.openxmlformats.org/drawingml/2006/chart">
  <cdr:relSizeAnchor xmlns:cdr="http://schemas.openxmlformats.org/drawingml/2006/chartDrawing">
    <cdr:from>
      <cdr:x>0.07979</cdr:x>
      <cdr:y>0.06076</cdr:y>
    </cdr:from>
    <cdr:to>
      <cdr:x>0.92021</cdr:x>
      <cdr:y>0.97936</cdr:y>
    </cdr:to>
    <cdr:pic>
      <cdr:nvPicPr>
        <cdr:cNvPr id="4" name="Google Shape;322;p2">
          <a:extLst xmlns:a="http://schemas.openxmlformats.org/drawingml/2006/main">
            <a:ext uri="{FF2B5EF4-FFF2-40B4-BE49-F238E27FC236}">
              <a16:creationId xmlns:a16="http://schemas.microsoft.com/office/drawing/2014/main" id="{4CCEECB4-383B-46F7-801F-3E56C363D24F}"/>
            </a:ext>
          </a:extLst>
        </cdr:cNvPr>
        <cdr:cNvPicPr preferRelativeResize="0"/>
      </cdr:nvPicPr>
      <cdr:blipFill>
        <a:blip xmlns:a="http://schemas.openxmlformats.org/drawingml/2006/main" xmlns:r="http://schemas.openxmlformats.org/officeDocument/2006/relationships" r:embed="rId1">
          <a:alphaModFix/>
        </a:blip>
        <a:stretch xmlns:a="http://schemas.openxmlformats.org/drawingml/2006/main">
          <a:fillRect/>
        </a:stretch>
      </cdr:blipFill>
      <cdr:spPr>
        <a:xfrm xmlns:a="http://schemas.openxmlformats.org/drawingml/2006/main">
          <a:off x="972843" y="333370"/>
          <a:ext cx="10246314" cy="5039764"/>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a:outerShdw blurRad="57150" dist="19050" dir="5400000" algn="bl" rotWithShape="0">
            <a:srgbClr val="000000">
              <a:alpha val="50000"/>
            </a:srgbClr>
          </a:outerShdw>
        </a:effectLst>
      </cdr:spPr>
    </cdr:pic>
  </cdr:relSizeAnchor>
</c:userShapes>
</file>

<file path=ppt/drawings/drawing2.xml><?xml version="1.0" encoding="utf-8"?>
<c:userShapes xmlns:c="http://schemas.openxmlformats.org/drawingml/2006/chart">
  <cdr:relSizeAnchor xmlns:cdr="http://schemas.openxmlformats.org/drawingml/2006/chartDrawing">
    <cdr:from>
      <cdr:x>0</cdr:x>
      <cdr:y>0.01853</cdr:y>
    </cdr:from>
    <cdr:to>
      <cdr:x>1</cdr:x>
      <cdr:y>1</cdr:y>
    </cdr:to>
    <cdr:pic>
      <cdr:nvPicPr>
        <cdr:cNvPr id="3" name="Image 2">
          <a:extLst xmlns:a="http://schemas.openxmlformats.org/drawingml/2006/main">
            <a:ext uri="{FF2B5EF4-FFF2-40B4-BE49-F238E27FC236}">
              <a16:creationId xmlns:a16="http://schemas.microsoft.com/office/drawing/2014/main" id="{23341DD5-5C2E-4EC8-808C-0A3D1AEBC86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97584"/>
          <a:ext cx="11993217" cy="5168712"/>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3B3662A-0BC8-4946-95F7-A417EFF47D45}" type="datetime1">
              <a:rPr lang="fr-FR" smtClean="0"/>
              <a:t>19/04/2022</a:t>
            </a:fld>
            <a:endParaRPr lang="fr-FR"/>
          </a:p>
        </p:txBody>
      </p:sp>
      <p:sp>
        <p:nvSpPr>
          <p:cNvPr id="4" name="Espace réservé du pied de page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65AE8BC-2AB3-9E4C-9797-2A6F8A74C74E}" type="slidenum">
              <a:rPr lang="fr-FR" smtClean="0"/>
              <a:t>‹N°›</a:t>
            </a:fld>
            <a:endParaRPr lang="fr-FR"/>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1DB9C-7D45-48E3-9809-D583EE85E0C9}" type="datetime1">
              <a:rPr lang="fr-FR" smtClean="0"/>
              <a:pPr/>
              <a:t>19/04/2022</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28B34ED-4CDD-41C9-90F7-D768D5559A6F}" type="slidenum">
              <a:rPr lang="fr-FR" noProof="0" smtClean="0"/>
              <a:t>‹N°›</a:t>
            </a:fld>
            <a:endParaRPr lang="fr-FR" noProof="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1</a:t>
            </a:fld>
            <a:endParaRPr lang="fr-FR"/>
          </a:p>
        </p:txBody>
      </p:sp>
    </p:spTree>
    <p:extLst>
      <p:ext uri="{BB962C8B-B14F-4D97-AF65-F5344CB8AC3E}">
        <p14:creationId xmlns:p14="http://schemas.microsoft.com/office/powerpoint/2010/main" val="3796574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sz="1800" dirty="0">
                <a:effectLst/>
                <a:latin typeface="Avenir Next LT Pro" panose="020B0504020202020204" pitchFamily="34" charset="0"/>
                <a:ea typeface="Calibri" panose="020F0502020204030204" pitchFamily="34" charset="0"/>
                <a:cs typeface="Arial" panose="020B0604020202020204" pitchFamily="34" charset="0"/>
              </a:rPr>
              <a:t>Mon rôle dans ce projet est de paramétrer le véhicule dans le but qu’il soit opérationnel pour le client, mais aussi pour nous. </a:t>
            </a:r>
            <a:endParaRPr lang="fr-FR" dirty="0"/>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10</a:t>
            </a:fld>
            <a:endParaRPr lang="fr-FR"/>
          </a:p>
        </p:txBody>
      </p:sp>
    </p:spTree>
    <p:extLst>
      <p:ext uri="{BB962C8B-B14F-4D97-AF65-F5344CB8AC3E}">
        <p14:creationId xmlns:p14="http://schemas.microsoft.com/office/powerpoint/2010/main" val="2239279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La première fonction qui devait être mise en place est celle de l’ouverture/fermeture du véhicule. </a:t>
            </a: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11</a:t>
            </a:fld>
            <a:endParaRPr lang="fr-FR"/>
          </a:p>
        </p:txBody>
      </p:sp>
    </p:spTree>
    <p:extLst>
      <p:ext uri="{BB962C8B-B14F-4D97-AF65-F5344CB8AC3E}">
        <p14:creationId xmlns:p14="http://schemas.microsoft.com/office/powerpoint/2010/main" val="3220755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12</a:t>
            </a:fld>
            <a:endParaRPr lang="fr-FR"/>
          </a:p>
        </p:txBody>
      </p:sp>
    </p:spTree>
    <p:extLst>
      <p:ext uri="{BB962C8B-B14F-4D97-AF65-F5344CB8AC3E}">
        <p14:creationId xmlns:p14="http://schemas.microsoft.com/office/powerpoint/2010/main" val="3997566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sz="1800" dirty="0">
                <a:effectLst/>
                <a:latin typeface="Avenir Next LT Pro" panose="020B0504020202020204" pitchFamily="34" charset="0"/>
                <a:ea typeface="Calibri" panose="020F0502020204030204" pitchFamily="34" charset="0"/>
                <a:cs typeface="Arial" panose="020B0604020202020204" pitchFamily="34" charset="0"/>
              </a:rPr>
              <a:t>Pour le choix de l’actionneur, j’ai choisi un électroaimant linéaire car c’est fiable, compact, et peu cher. Son fonctionnement est simple :</a:t>
            </a:r>
            <a:endParaRPr lang="fr-FR" dirty="0"/>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13</a:t>
            </a:fld>
            <a:endParaRPr lang="fr-FR"/>
          </a:p>
        </p:txBody>
      </p:sp>
    </p:spTree>
    <p:extLst>
      <p:ext uri="{BB962C8B-B14F-4D97-AF65-F5344CB8AC3E}">
        <p14:creationId xmlns:p14="http://schemas.microsoft.com/office/powerpoint/2010/main" val="5567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14</a:t>
            </a:fld>
            <a:endParaRPr lang="fr-FR"/>
          </a:p>
        </p:txBody>
      </p:sp>
    </p:spTree>
    <p:extLst>
      <p:ext uri="{BB962C8B-B14F-4D97-AF65-F5344CB8AC3E}">
        <p14:creationId xmlns:p14="http://schemas.microsoft.com/office/powerpoint/2010/main" val="2453313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Avenir Next LT Pro" panose="020B0504020202020204" pitchFamily="34" charset="0"/>
                <a:ea typeface="Calibri" panose="020F0502020204030204" pitchFamily="34" charset="0"/>
                <a:cs typeface="Arial" panose="020B0604020202020204" pitchFamily="34" charset="0"/>
              </a:rPr>
              <a:t>Le principe est simple, sur demande de l’utilisateur, le signal est envoyé par signal Bluetooth et est réceptionné par l’ESP32…</a:t>
            </a:r>
            <a:endParaRPr lang="fr-FR" dirty="0"/>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15</a:t>
            </a:fld>
            <a:endParaRPr lang="fr-FR"/>
          </a:p>
        </p:txBody>
      </p:sp>
    </p:spTree>
    <p:extLst>
      <p:ext uri="{BB962C8B-B14F-4D97-AF65-F5344CB8AC3E}">
        <p14:creationId xmlns:p14="http://schemas.microsoft.com/office/powerpoint/2010/main" val="3992176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16</a:t>
            </a:fld>
            <a:endParaRPr lang="fr-FR"/>
          </a:p>
        </p:txBody>
      </p:sp>
    </p:spTree>
    <p:extLst>
      <p:ext uri="{BB962C8B-B14F-4D97-AF65-F5344CB8AC3E}">
        <p14:creationId xmlns:p14="http://schemas.microsoft.com/office/powerpoint/2010/main" val="1769977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Explication du programme</a:t>
            </a: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17</a:t>
            </a:fld>
            <a:endParaRPr lang="fr-FR"/>
          </a:p>
        </p:txBody>
      </p:sp>
    </p:spTree>
    <p:extLst>
      <p:ext uri="{BB962C8B-B14F-4D97-AF65-F5344CB8AC3E}">
        <p14:creationId xmlns:p14="http://schemas.microsoft.com/office/powerpoint/2010/main" val="3219130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La première problématique était celle de l’actionneur, car il était important de suivre le cahier des charges </a:t>
            </a: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18</a:t>
            </a:fld>
            <a:endParaRPr lang="fr-FR"/>
          </a:p>
        </p:txBody>
      </p:sp>
    </p:spTree>
    <p:extLst>
      <p:ext uri="{BB962C8B-B14F-4D97-AF65-F5344CB8AC3E}">
        <p14:creationId xmlns:p14="http://schemas.microsoft.com/office/powerpoint/2010/main" val="939198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Avantage : solide, fiable, pas cher</a:t>
            </a:r>
          </a:p>
          <a:p>
            <a:pPr rtl="0"/>
            <a:endParaRPr lang="fr-FR" dirty="0"/>
          </a:p>
          <a:p>
            <a:pPr rtl="0"/>
            <a:r>
              <a:rPr lang="fr-FR" dirty="0"/>
              <a:t>Inconvénient : trop imposant, exécution lente </a:t>
            </a: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19</a:t>
            </a:fld>
            <a:endParaRPr lang="fr-FR"/>
          </a:p>
        </p:txBody>
      </p:sp>
    </p:spTree>
    <p:extLst>
      <p:ext uri="{BB962C8B-B14F-4D97-AF65-F5344CB8AC3E}">
        <p14:creationId xmlns:p14="http://schemas.microsoft.com/office/powerpoint/2010/main" val="1123563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2</a:t>
            </a:fld>
            <a:endParaRPr lang="fr-FR"/>
          </a:p>
        </p:txBody>
      </p:sp>
    </p:spTree>
    <p:extLst>
      <p:ext uri="{BB962C8B-B14F-4D97-AF65-F5344CB8AC3E}">
        <p14:creationId xmlns:p14="http://schemas.microsoft.com/office/powerpoint/2010/main" val="3552508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20</a:t>
            </a:fld>
            <a:endParaRPr lang="fr-FR"/>
          </a:p>
        </p:txBody>
      </p:sp>
    </p:spTree>
    <p:extLst>
      <p:ext uri="{BB962C8B-B14F-4D97-AF65-F5344CB8AC3E}">
        <p14:creationId xmlns:p14="http://schemas.microsoft.com/office/powerpoint/2010/main" val="1504843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Avenir Next LT Pro" panose="020B0504020202020204" pitchFamily="34" charset="0"/>
                <a:ea typeface="Calibri" panose="020F0502020204030204" pitchFamily="34" charset="0"/>
                <a:cs typeface="Arial" panose="020B0604020202020204" pitchFamily="34" charset="0"/>
              </a:rPr>
              <a:t>Partie historique des données du véhicules : ECU, OBD, </a:t>
            </a:r>
            <a:r>
              <a:rPr lang="fr-FR" sz="1200" dirty="0" err="1">
                <a:effectLst/>
                <a:latin typeface="Avenir Next LT Pro" panose="020B0504020202020204" pitchFamily="34" charset="0"/>
                <a:ea typeface="Calibri" panose="020F0502020204030204" pitchFamily="34" charset="0"/>
                <a:cs typeface="Arial" panose="020B0604020202020204" pitchFamily="34" charset="0"/>
              </a:rPr>
              <a:t>MsgID</a:t>
            </a:r>
            <a:r>
              <a:rPr lang="fr-FR" sz="1200" dirty="0">
                <a:effectLst/>
                <a:latin typeface="Avenir Next LT Pro" panose="020B0504020202020204" pitchFamily="34" charset="0"/>
                <a:ea typeface="Calibri" panose="020F0502020204030204" pitchFamily="34" charset="0"/>
                <a:cs typeface="Arial" panose="020B0604020202020204" pitchFamily="34" charset="0"/>
              </a:rPr>
              <a:t>, codes d’erreurs etc..</a:t>
            </a:r>
            <a:endParaRPr lang="en-GB"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21</a:t>
            </a:fld>
            <a:endParaRPr lang="fr-FR"/>
          </a:p>
        </p:txBody>
      </p:sp>
    </p:spTree>
    <p:extLst>
      <p:ext uri="{BB962C8B-B14F-4D97-AF65-F5344CB8AC3E}">
        <p14:creationId xmlns:p14="http://schemas.microsoft.com/office/powerpoint/2010/main" val="1735261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Avenir Next LT Pro" panose="020B0504020202020204" pitchFamily="34" charset="0"/>
                <a:ea typeface="Calibri" panose="020F0502020204030204" pitchFamily="34" charset="0"/>
                <a:cs typeface="Arial" panose="020B0604020202020204" pitchFamily="34" charset="0"/>
              </a:rPr>
              <a:t>Pourquoi la prise OBD (branchement du boitier) : car c’est par cette prise que nous récupèrerons les données nécessaires au projet.. Nous pouvons, comme le montre cette photo lire les codes défauts grâce à cette prise. Ces codes sont standardisées par les normes </a:t>
            </a:r>
            <a:r>
              <a:rPr lang="fr-FR" b="0" i="0" dirty="0">
                <a:solidFill>
                  <a:srgbClr val="41495B"/>
                </a:solidFill>
                <a:effectLst/>
                <a:latin typeface="Nunito Sans" panose="020B0604020202020204" pitchFamily="2" charset="0"/>
              </a:rPr>
              <a:t>SAE J2012 et ISO 15031-6</a:t>
            </a:r>
            <a:r>
              <a:rPr lang="fr-FR" sz="1200" b="0" i="0" dirty="0">
                <a:solidFill>
                  <a:srgbClr val="41495B"/>
                </a:solidFill>
                <a:effectLst/>
                <a:latin typeface="Avenir Next LT Pro" panose="020B0504020202020204" pitchFamily="34" charset="0"/>
                <a:cs typeface="Arial" panose="020B0604020202020204" pitchFamily="34" charset="0"/>
              </a:rPr>
              <a:t>, de ce fait nous pourrons récup nos infos</a:t>
            </a:r>
            <a:endParaRPr lang="en-GB"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22</a:t>
            </a:fld>
            <a:endParaRPr lang="fr-FR"/>
          </a:p>
        </p:txBody>
      </p:sp>
    </p:spTree>
    <p:extLst>
      <p:ext uri="{BB962C8B-B14F-4D97-AF65-F5344CB8AC3E}">
        <p14:creationId xmlns:p14="http://schemas.microsoft.com/office/powerpoint/2010/main" val="2847940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Avenir Next LT Pro" panose="020B0504020202020204" pitchFamily="34" charset="0"/>
                <a:ea typeface="Calibri" panose="020F0502020204030204" pitchFamily="34" charset="0"/>
                <a:cs typeface="Arial" panose="020B0604020202020204" pitchFamily="34" charset="0"/>
              </a:rPr>
              <a:t>La carte BUS CAN servira à simuler la voiture, et donc c’est à partir de cette carte que nous récupèrerons les données du véhicule. Mais pour communiquer entre le BUS CAN et l’ESP32, ce n’est pas si simple que ça</a:t>
            </a:r>
            <a:endParaRPr lang="en-GB"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23</a:t>
            </a:fld>
            <a:endParaRPr lang="fr-FR"/>
          </a:p>
        </p:txBody>
      </p:sp>
    </p:spTree>
    <p:extLst>
      <p:ext uri="{BB962C8B-B14F-4D97-AF65-F5344CB8AC3E}">
        <p14:creationId xmlns:p14="http://schemas.microsoft.com/office/powerpoint/2010/main" val="3409569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À </a:t>
            </a:r>
            <a:r>
              <a:rPr lang="fr-FR" dirty="0" err="1"/>
              <a:t>delet</a:t>
            </a:r>
            <a:endParaRPr lang="fr-FR" dirty="0"/>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24</a:t>
            </a:fld>
            <a:endParaRPr lang="fr-FR"/>
          </a:p>
        </p:txBody>
      </p:sp>
    </p:spTree>
    <p:extLst>
      <p:ext uri="{BB962C8B-B14F-4D97-AF65-F5344CB8AC3E}">
        <p14:creationId xmlns:p14="http://schemas.microsoft.com/office/powerpoint/2010/main" val="2387268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Explication du diagramme</a:t>
            </a: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25</a:t>
            </a:fld>
            <a:endParaRPr lang="fr-FR"/>
          </a:p>
        </p:txBody>
      </p:sp>
    </p:spTree>
    <p:extLst>
      <p:ext uri="{BB962C8B-B14F-4D97-AF65-F5344CB8AC3E}">
        <p14:creationId xmlns:p14="http://schemas.microsoft.com/office/powerpoint/2010/main" val="1228698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La première problématique était celle de l’actionneur, car il était important de suivre le cahier des charges </a:t>
            </a: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26</a:t>
            </a:fld>
            <a:endParaRPr lang="fr-FR"/>
          </a:p>
        </p:txBody>
      </p:sp>
    </p:spTree>
    <p:extLst>
      <p:ext uri="{BB962C8B-B14F-4D97-AF65-F5344CB8AC3E}">
        <p14:creationId xmlns:p14="http://schemas.microsoft.com/office/powerpoint/2010/main" val="167499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sz="1800" dirty="0">
                <a:effectLst/>
                <a:latin typeface="Avenir Next LT Pro" panose="020B0504020202020204" pitchFamily="34" charset="0"/>
                <a:ea typeface="Calibri" panose="020F0502020204030204" pitchFamily="34" charset="0"/>
                <a:cs typeface="Arial" panose="020B0604020202020204" pitchFamily="34" charset="0"/>
              </a:rPr>
              <a:t>L’entreprise doit absolument avoir accès aux informations du véhicule en temps réel, et c’est pour cela que nous allons mettre en place une interface de transmission et réception afin de faire en sorte que les données du véhicule transitent jusqu’à la BDD</a:t>
            </a:r>
            <a:endParaRPr lang="fr-FR" dirty="0"/>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27</a:t>
            </a:fld>
            <a:endParaRPr lang="fr-FR"/>
          </a:p>
        </p:txBody>
      </p:sp>
    </p:spTree>
    <p:extLst>
      <p:ext uri="{BB962C8B-B14F-4D97-AF65-F5344CB8AC3E}">
        <p14:creationId xmlns:p14="http://schemas.microsoft.com/office/powerpoint/2010/main" val="1084626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28</a:t>
            </a:fld>
            <a:endParaRPr lang="fr-FR"/>
          </a:p>
        </p:txBody>
      </p:sp>
    </p:spTree>
    <p:extLst>
      <p:ext uri="{BB962C8B-B14F-4D97-AF65-F5344CB8AC3E}">
        <p14:creationId xmlns:p14="http://schemas.microsoft.com/office/powerpoint/2010/main" val="7371640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Explication du diagramme</a:t>
            </a: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29</a:t>
            </a:fld>
            <a:endParaRPr lang="fr-FR"/>
          </a:p>
        </p:txBody>
      </p:sp>
    </p:spTree>
    <p:extLst>
      <p:ext uri="{BB962C8B-B14F-4D97-AF65-F5344CB8AC3E}">
        <p14:creationId xmlns:p14="http://schemas.microsoft.com/office/powerpoint/2010/main" val="3749838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Avantages :</a:t>
            </a:r>
          </a:p>
          <a:p>
            <a:pPr rtl="0"/>
            <a:r>
              <a:rPr lang="fr-FR" dirty="0"/>
              <a:t>- préserver son portefeuille (entretiens, frais)</a:t>
            </a:r>
          </a:p>
          <a:p>
            <a:pPr rtl="0"/>
            <a:r>
              <a:rPr lang="fr-FR" dirty="0"/>
              <a:t>- écologique (chaque voiture d’autopartage remplace 9 voitures personnelles et libère 8 places de stationnement) </a:t>
            </a: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3</a:t>
            </a:fld>
            <a:endParaRPr lang="fr-FR"/>
          </a:p>
        </p:txBody>
      </p:sp>
    </p:spTree>
    <p:extLst>
      <p:ext uri="{BB962C8B-B14F-4D97-AF65-F5344CB8AC3E}">
        <p14:creationId xmlns:p14="http://schemas.microsoft.com/office/powerpoint/2010/main" val="1632949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La première problématique était celle de l’actionneur, car il était important de suivre le cahier des charges </a:t>
            </a: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30</a:t>
            </a:fld>
            <a:endParaRPr lang="fr-FR"/>
          </a:p>
        </p:txBody>
      </p:sp>
    </p:spTree>
    <p:extLst>
      <p:ext uri="{BB962C8B-B14F-4D97-AF65-F5344CB8AC3E}">
        <p14:creationId xmlns:p14="http://schemas.microsoft.com/office/powerpoint/2010/main" val="3055201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Programme de l’ESP32 : envoie des datas vers la </a:t>
            </a:r>
            <a:r>
              <a:rPr lang="fr-FR" dirty="0" err="1"/>
              <a:t>bdd</a:t>
            </a:r>
            <a:r>
              <a:rPr lang="fr-FR" dirty="0"/>
              <a:t> (pratique car théorie déjà faite)</a:t>
            </a: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31</a:t>
            </a:fld>
            <a:endParaRPr lang="fr-FR"/>
          </a:p>
        </p:txBody>
      </p:sp>
    </p:spTree>
    <p:extLst>
      <p:ext uri="{BB962C8B-B14F-4D97-AF65-F5344CB8AC3E}">
        <p14:creationId xmlns:p14="http://schemas.microsoft.com/office/powerpoint/2010/main" val="4115261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32</a:t>
            </a:fld>
            <a:endParaRPr lang="fr-FR"/>
          </a:p>
        </p:txBody>
      </p:sp>
    </p:spTree>
    <p:extLst>
      <p:ext uri="{BB962C8B-B14F-4D97-AF65-F5344CB8AC3E}">
        <p14:creationId xmlns:p14="http://schemas.microsoft.com/office/powerpoint/2010/main" val="3402312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33</a:t>
            </a:fld>
            <a:endParaRPr lang="fr-FR"/>
          </a:p>
        </p:txBody>
      </p:sp>
    </p:spTree>
    <p:extLst>
      <p:ext uri="{BB962C8B-B14F-4D97-AF65-F5344CB8AC3E}">
        <p14:creationId xmlns:p14="http://schemas.microsoft.com/office/powerpoint/2010/main" val="3220755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34</a:t>
            </a:fld>
            <a:endParaRPr lang="fr-FR"/>
          </a:p>
        </p:txBody>
      </p:sp>
    </p:spTree>
    <p:extLst>
      <p:ext uri="{BB962C8B-B14F-4D97-AF65-F5344CB8AC3E}">
        <p14:creationId xmlns:p14="http://schemas.microsoft.com/office/powerpoint/2010/main" val="4319707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35</a:t>
            </a:fld>
            <a:endParaRPr lang="fr-FR"/>
          </a:p>
        </p:txBody>
      </p:sp>
    </p:spTree>
    <p:extLst>
      <p:ext uri="{BB962C8B-B14F-4D97-AF65-F5344CB8AC3E}">
        <p14:creationId xmlns:p14="http://schemas.microsoft.com/office/powerpoint/2010/main" val="4061337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36</a:t>
            </a:fld>
            <a:endParaRPr lang="fr-FR"/>
          </a:p>
        </p:txBody>
      </p:sp>
    </p:spTree>
    <p:extLst>
      <p:ext uri="{BB962C8B-B14F-4D97-AF65-F5344CB8AC3E}">
        <p14:creationId xmlns:p14="http://schemas.microsoft.com/office/powerpoint/2010/main" val="4120154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37</a:t>
            </a:fld>
            <a:endParaRPr lang="fr-FR"/>
          </a:p>
        </p:txBody>
      </p:sp>
    </p:spTree>
    <p:extLst>
      <p:ext uri="{BB962C8B-B14F-4D97-AF65-F5344CB8AC3E}">
        <p14:creationId xmlns:p14="http://schemas.microsoft.com/office/powerpoint/2010/main" val="1051535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Notre projet a pour but d’agrandir le réseau de location de véhicules de l’entreprise de location, qui jusqu’à présent, proposait seulement des services de location standard. </a:t>
            </a:r>
          </a:p>
          <a:p>
            <a:pPr marL="171450" indent="-171450" rtl="0">
              <a:buFontTx/>
              <a:buChar char="-"/>
            </a:pPr>
            <a:r>
              <a:rPr lang="fr-FR" dirty="0"/>
              <a:t>Autopartage en boucle de retour + sans boucle de retour</a:t>
            </a:r>
          </a:p>
          <a:p>
            <a:pPr marL="171450" indent="-171450" rtl="0">
              <a:buFontTx/>
              <a:buChar char="-"/>
            </a:pPr>
            <a:r>
              <a:rPr lang="fr-FR" dirty="0"/>
              <a:t>Auto partage : partage de véhicules</a:t>
            </a: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4</a:t>
            </a:fld>
            <a:endParaRPr lang="fr-FR"/>
          </a:p>
        </p:txBody>
      </p:sp>
    </p:spTree>
    <p:extLst>
      <p:ext uri="{BB962C8B-B14F-4D97-AF65-F5344CB8AC3E}">
        <p14:creationId xmlns:p14="http://schemas.microsoft.com/office/powerpoint/2010/main" val="4084082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Ils permettent de refléter et de reformuler le contenu du cahier des charges, afin de clarifier les besoins</a:t>
            </a:r>
          </a:p>
          <a:p>
            <a:pPr rtl="0"/>
            <a:r>
              <a:rPr lang="fr-FR" dirty="0"/>
              <a:t>Il sert à :</a:t>
            </a:r>
          </a:p>
          <a:p>
            <a:pPr rtl="0"/>
            <a:r>
              <a:rPr lang="fr-FR" dirty="0"/>
              <a:t>- Définir les frontières du système</a:t>
            </a:r>
          </a:p>
          <a:p>
            <a:pPr rtl="0"/>
            <a:r>
              <a:rPr lang="fr-FR" dirty="0"/>
              <a:t>- Améliorer la compréhension de son fonctionnement</a:t>
            </a:r>
          </a:p>
          <a:p>
            <a:pPr rtl="0"/>
            <a:endParaRPr lang="fr-FR" dirty="0"/>
          </a:p>
          <a:p>
            <a:pPr rtl="0"/>
            <a:r>
              <a:rPr lang="fr-FR" dirty="0"/>
              <a:t>- Acteurs : personne qui interagit avec le système </a:t>
            </a:r>
          </a:p>
          <a:p>
            <a:pPr marL="171450" indent="-171450" rtl="0">
              <a:buFontTx/>
              <a:buChar char="-"/>
            </a:pPr>
            <a:r>
              <a:rPr lang="fr-FR" dirty="0"/>
              <a:t>Ligne continue : participe à…</a:t>
            </a:r>
          </a:p>
          <a:p>
            <a:pPr marL="171450" indent="-171450" rtl="0">
              <a:buFontTx/>
              <a:buChar cha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1" dirty="0"/>
              <a:t>A=&gt;B</a:t>
            </a:r>
            <a:endParaRPr lang="fr-FR" dirty="0"/>
          </a:p>
          <a:p>
            <a:pPr marL="171450" indent="-171450" rtl="0">
              <a:buFontTx/>
              <a:buChar char="-"/>
            </a:pPr>
            <a:r>
              <a:rPr lang="fr-FR" b="1" dirty="0"/>
              <a:t>Lorsque A est sollicité, B est obligatoirement sollicité </a:t>
            </a:r>
          </a:p>
          <a:p>
            <a:pPr marL="171450" indent="-171450" rtl="0">
              <a:buFontTx/>
              <a:buChar char="-"/>
            </a:pPr>
            <a:r>
              <a:rPr lang="fr-FR" b="1" dirty="0"/>
              <a:t>B est une sous partie de A</a:t>
            </a: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5</a:t>
            </a:fld>
            <a:endParaRPr lang="fr-FR"/>
          </a:p>
        </p:txBody>
      </p:sp>
    </p:spTree>
    <p:extLst>
      <p:ext uri="{BB962C8B-B14F-4D97-AF65-F5344CB8AC3E}">
        <p14:creationId xmlns:p14="http://schemas.microsoft.com/office/powerpoint/2010/main" val="2572260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décrit l’architecture physique du système</a:t>
            </a:r>
          </a:p>
          <a:p>
            <a:pPr rtl="0"/>
            <a:endParaRPr lang="fr-FR" dirty="0"/>
          </a:p>
          <a:p>
            <a:pPr rtl="0"/>
            <a:r>
              <a:rPr lang="fr-FR" dirty="0"/>
              <a:t>Nœuds : c’est une unité capable de recevoir et d’exécuter du logiciel</a:t>
            </a:r>
          </a:p>
          <a:p>
            <a:pPr rtl="0"/>
            <a:endParaRPr lang="fr-FR" dirty="0"/>
          </a:p>
          <a:p>
            <a:pPr rtl="0"/>
            <a:r>
              <a:rPr lang="fr-FR" dirty="0"/>
              <a:t>- Artefact : logiciels (</a:t>
            </a:r>
            <a:r>
              <a:rPr lang="fr-FR" dirty="0" err="1"/>
              <a:t>prgm</a:t>
            </a:r>
            <a:r>
              <a:rPr lang="fr-FR" dirty="0"/>
              <a:t>, script)</a:t>
            </a:r>
          </a:p>
          <a:p>
            <a:pPr rtl="0"/>
            <a:endParaRPr lang="fr-FR" dirty="0"/>
          </a:p>
          <a:p>
            <a:pPr rtl="0"/>
            <a:r>
              <a:rPr lang="fr-FR" dirty="0"/>
              <a:t>- Ils sont connectés entre eux par des lignes qui symbolisent un support de communication</a:t>
            </a: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6</a:t>
            </a:fld>
            <a:endParaRPr lang="fr-FR"/>
          </a:p>
        </p:txBody>
      </p:sp>
    </p:spTree>
    <p:extLst>
      <p:ext uri="{BB962C8B-B14F-4D97-AF65-F5344CB8AC3E}">
        <p14:creationId xmlns:p14="http://schemas.microsoft.com/office/powerpoint/2010/main" val="3098791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7</a:t>
            </a:fld>
            <a:endParaRPr lang="fr-FR"/>
          </a:p>
        </p:txBody>
      </p:sp>
    </p:spTree>
    <p:extLst>
      <p:ext uri="{BB962C8B-B14F-4D97-AF65-F5344CB8AC3E}">
        <p14:creationId xmlns:p14="http://schemas.microsoft.com/office/powerpoint/2010/main" val="176249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171450" indent="-171450" rtl="0">
              <a:buFontTx/>
              <a:buChar char="-"/>
            </a:pPr>
            <a:r>
              <a:rPr lang="fr-FR" dirty="0"/>
              <a:t>Durée du projet à respecter </a:t>
            </a:r>
          </a:p>
          <a:p>
            <a:pPr marL="171450" indent="-171450" rtl="0">
              <a:buFontTx/>
              <a:buChar char="-"/>
            </a:pPr>
            <a:r>
              <a:rPr lang="fr-FR" dirty="0"/>
              <a:t>Budget imposé</a:t>
            </a:r>
          </a:p>
          <a:p>
            <a:pPr marL="171450" indent="-171450" rtl="0">
              <a:buFontTx/>
              <a:buChar char="-"/>
            </a:pPr>
            <a:r>
              <a:rPr lang="fr-FR" dirty="0"/>
              <a:t>Le système doit être fonctionnel </a:t>
            </a:r>
          </a:p>
          <a:p>
            <a:pPr marL="171450" indent="-171450" rtl="0">
              <a:buFontTx/>
              <a:buChar char="-"/>
            </a:pPr>
            <a:r>
              <a:rPr lang="fr-FR" dirty="0"/>
              <a:t>Matériels et logiciels imposés</a:t>
            </a:r>
          </a:p>
        </p:txBody>
      </p:sp>
      <p:sp>
        <p:nvSpPr>
          <p:cNvPr id="4" name="Espace réservé du numéro de diapositive 3"/>
          <p:cNvSpPr>
            <a:spLocks noGrp="1"/>
          </p:cNvSpPr>
          <p:nvPr>
            <p:ph type="sldNum" sz="quarter" idx="10"/>
          </p:nvPr>
        </p:nvSpPr>
        <p:spPr/>
        <p:txBody>
          <a:bodyPr rtlCol="0"/>
          <a:lstStyle/>
          <a:p>
            <a:pPr rtl="0"/>
            <a:fld id="{228B34ED-4CDD-41C9-90F7-D768D5559A6F}" type="slidenum">
              <a:rPr lang="fr-FR" smtClean="0"/>
              <a:t>8</a:t>
            </a:fld>
            <a:endParaRPr lang="fr-FR"/>
          </a:p>
        </p:txBody>
      </p:sp>
    </p:spTree>
    <p:extLst>
      <p:ext uri="{BB962C8B-B14F-4D97-AF65-F5344CB8AC3E}">
        <p14:creationId xmlns:p14="http://schemas.microsoft.com/office/powerpoint/2010/main" val="4287880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228B34ED-4CDD-41C9-90F7-D768D5559A6F}" type="slidenum">
              <a:rPr lang="fr-FR" smtClean="0"/>
              <a:t>9</a:t>
            </a:fld>
            <a:endParaRPr lang="fr-FR"/>
          </a:p>
        </p:txBody>
      </p:sp>
    </p:spTree>
    <p:extLst>
      <p:ext uri="{BB962C8B-B14F-4D97-AF65-F5344CB8AC3E}">
        <p14:creationId xmlns:p14="http://schemas.microsoft.com/office/powerpoint/2010/main" val="468992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bg>
      <p:bgRef idx="1001">
        <a:schemeClr val="bg1"/>
      </p:bgRef>
    </p:bg>
    <p:spTree>
      <p:nvGrpSpPr>
        <p:cNvPr id="1" name=""/>
        <p:cNvGrpSpPr/>
        <p:nvPr/>
      </p:nvGrpSpPr>
      <p:grpSpPr>
        <a:xfrm>
          <a:off x="0" y="0"/>
          <a:ext cx="0" cy="0"/>
          <a:chOff x="0" y="0"/>
          <a:chExt cx="0" cy="0"/>
        </a:xfrm>
      </p:grpSpPr>
      <p:sp>
        <p:nvSpPr>
          <p:cNvPr id="3" name="Espace réservé d’image 2">
            <a:extLst>
              <a:ext uri="{FF2B5EF4-FFF2-40B4-BE49-F238E27FC236}">
                <a16:creationId xmlns:a16="http://schemas.microsoft.com/office/drawing/2014/main" id="{DE635FD8-712D-4EE2-A5B6-3DD8DE9C25E9}"/>
              </a:ext>
            </a:extLst>
          </p:cNvPr>
          <p:cNvSpPr>
            <a:spLocks noGrp="1"/>
          </p:cNvSpPr>
          <p:nvPr>
            <p:ph type="pic" sz="quarter" idx="10" hasCustomPrompt="1"/>
          </p:nvPr>
        </p:nvSpPr>
        <p:spPr>
          <a:xfrm>
            <a:off x="0" y="0"/>
            <a:ext cx="12192000" cy="6858000"/>
          </a:xfrm>
        </p:spPr>
        <p:txBody>
          <a:bodyPr rtlCol="0"/>
          <a:lstStyle>
            <a:lvl1pPr marL="0" indent="0" algn="ctr">
              <a:buNone/>
              <a:defRPr/>
            </a:lvl1pPr>
          </a:lstStyle>
          <a:p>
            <a:pPr rtl="0"/>
            <a:r>
              <a:rPr lang="fr-FR" noProof="0"/>
              <a:t>Cliquez sur l’icône pour ajouter une image</a:t>
            </a:r>
          </a:p>
        </p:txBody>
      </p:sp>
      <p:sp>
        <p:nvSpPr>
          <p:cNvPr id="14" name="Espace réservé du texte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922140"/>
            <a:ext cx="5167313"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fr-FR" noProof="0"/>
              <a:t>Modifiez les styles du texte</a:t>
            </a:r>
          </a:p>
        </p:txBody>
      </p:sp>
      <p:sp>
        <p:nvSpPr>
          <p:cNvPr id="7" name="Espace réservé du texte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marL="0" indent="0" algn="ctr">
              <a:buNone/>
              <a:defRPr sz="1800" cap="all" baseline="0"/>
            </a:lvl1pPr>
          </a:lstStyle>
          <a:p>
            <a:pPr rtl="0"/>
            <a:r>
              <a:rPr lang="fr-FR" spc="300" noProof="0"/>
              <a:t>RAPPORT ANNUEL</a:t>
            </a:r>
          </a:p>
        </p:txBody>
      </p:sp>
      <p:sp>
        <p:nvSpPr>
          <p:cNvPr id="2" name="Titr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rtlCol="0">
            <a:noAutofit/>
          </a:bodyPr>
          <a:lstStyle>
            <a:lvl1pPr>
              <a:lnSpc>
                <a:spcPct val="150000"/>
              </a:lnSpc>
              <a:spcBef>
                <a:spcPts val="1000"/>
              </a:spcBef>
              <a:defRPr sz="4000" cap="all" spc="300" baseline="0"/>
            </a:lvl1pPr>
          </a:lstStyle>
          <a:p>
            <a:pPr rtl="0"/>
            <a:r>
              <a:rPr lang="fr-FR" noProof="0"/>
              <a:t>Cliquez pour modifier les styles du TEXTE du masque</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écapitulatif">
    <p:spTree>
      <p:nvGrpSpPr>
        <p:cNvPr id="1" name=""/>
        <p:cNvGrpSpPr/>
        <p:nvPr/>
      </p:nvGrpSpPr>
      <p:grpSpPr>
        <a:xfrm>
          <a:off x="0" y="0"/>
          <a:ext cx="0" cy="0"/>
          <a:chOff x="0" y="0"/>
          <a:chExt cx="0" cy="0"/>
        </a:xfrm>
      </p:grpSpPr>
      <p:sp>
        <p:nvSpPr>
          <p:cNvPr id="9" name="Espace réservé d’image 8">
            <a:extLst>
              <a:ext uri="{FF2B5EF4-FFF2-40B4-BE49-F238E27FC236}">
                <a16:creationId xmlns:a16="http://schemas.microsoft.com/office/drawing/2014/main" id="{186FE9B2-6286-484B-8943-95EE0B6B0267}"/>
              </a:ext>
            </a:extLst>
          </p:cNvPr>
          <p:cNvSpPr>
            <a:spLocks noGrp="1"/>
          </p:cNvSpPr>
          <p:nvPr>
            <p:ph type="pic" sz="quarter" idx="14" hasCustomPrompt="1"/>
          </p:nvPr>
        </p:nvSpPr>
        <p:spPr>
          <a:xfrm>
            <a:off x="0" y="0"/>
            <a:ext cx="5416550" cy="6858000"/>
          </a:xfrm>
          <a:effectLst/>
        </p:spPr>
        <p:txBody>
          <a:bodyPr rtlCol="0" anchor="ctr"/>
          <a:lstStyle>
            <a:lvl1pPr marL="0" indent="0" algn="ctr">
              <a:buNone/>
              <a:defRPr/>
            </a:lvl1pPr>
          </a:lstStyle>
          <a:p>
            <a:pPr rtl="0"/>
            <a:r>
              <a:rPr lang="fr-FR" noProof="0"/>
              <a:t>Cliquez sur l’icône pour ajouter une image</a:t>
            </a:r>
          </a:p>
        </p:txBody>
      </p:sp>
      <p:sp>
        <p:nvSpPr>
          <p:cNvPr id="11" name="Espace réservé du numéro de diapositive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fr-FR" noProof="0" smtClean="0"/>
              <a:t>‹N°›</a:t>
            </a:fld>
            <a:endParaRPr lang="fr-FR" noProof="0"/>
          </a:p>
        </p:txBody>
      </p:sp>
      <p:sp>
        <p:nvSpPr>
          <p:cNvPr id="16" name="Espace réservé du contenu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rtlCol="0">
            <a:noAutofit/>
          </a:bodyPr>
          <a:lstStyle>
            <a:lvl1pPr>
              <a:defRPr/>
            </a:lvl1pPr>
          </a:lstStyle>
          <a:p>
            <a:pPr marL="0" indent="0" rtl="0">
              <a:lnSpc>
                <a:spcPct val="100000"/>
              </a:lnSpc>
              <a:buNone/>
            </a:pPr>
            <a:r>
              <a:rPr lang="fr-FR" sz="1600" noProof="0">
                <a:cs typeface="Biome Light" panose="020B0303030204020804" pitchFamily="34" charset="0"/>
              </a:rPr>
              <a:t>Cliquez pour modifier les styles du texte du masque.</a:t>
            </a:r>
          </a:p>
          <a:p>
            <a:pPr marL="0" indent="0" rtl="0">
              <a:buNone/>
            </a:pPr>
            <a:endParaRPr lang="fr-FR" noProof="0"/>
          </a:p>
        </p:txBody>
      </p:sp>
      <p:sp>
        <p:nvSpPr>
          <p:cNvPr id="17" name="Espace réservé du numéro de diapositive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8C2E478F-E849-4A8C-AF1F-CBCC78A7CBFA}" type="slidenum">
              <a:rPr lang="fr-FR" noProof="0" smtClean="0"/>
              <a:pPr rtl="0"/>
              <a:t>‹N°›</a:t>
            </a:fld>
            <a:endParaRPr lang="fr-FR" noProof="0"/>
          </a:p>
        </p:txBody>
      </p:sp>
      <p:sp>
        <p:nvSpPr>
          <p:cNvPr id="7" name="Titr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rtlCol="0" anchor="t">
            <a:noAutofit/>
          </a:bodyPr>
          <a:lstStyle>
            <a:lvl1pPr algn="l">
              <a:lnSpc>
                <a:spcPct val="150000"/>
              </a:lnSpc>
              <a:spcBef>
                <a:spcPts val="1000"/>
              </a:spcBef>
              <a:defRPr sz="3200">
                <a:solidFill>
                  <a:schemeClr val="tx1"/>
                </a:solidFill>
              </a:defRPr>
            </a:lvl1pPr>
          </a:lstStyle>
          <a:p>
            <a:pPr rtl="0"/>
            <a:r>
              <a:rPr lang="fr-FR" noProof="0"/>
              <a:t>Modifiez le style du titre</a:t>
            </a:r>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ermeture">
    <p:bg>
      <p:bgRef idx="1001">
        <a:schemeClr val="bg1"/>
      </p:bgRef>
    </p:bg>
    <p:spTree>
      <p:nvGrpSpPr>
        <p:cNvPr id="1" name=""/>
        <p:cNvGrpSpPr/>
        <p:nvPr/>
      </p:nvGrpSpPr>
      <p:grpSpPr>
        <a:xfrm>
          <a:off x="0" y="0"/>
          <a:ext cx="0" cy="0"/>
          <a:chOff x="0" y="0"/>
          <a:chExt cx="0" cy="0"/>
        </a:xfrm>
      </p:grpSpPr>
      <p:sp>
        <p:nvSpPr>
          <p:cNvPr id="3" name="Espace réservé d’image 2">
            <a:extLst>
              <a:ext uri="{FF2B5EF4-FFF2-40B4-BE49-F238E27FC236}">
                <a16:creationId xmlns:a16="http://schemas.microsoft.com/office/drawing/2014/main" id="{DE635FD8-712D-4EE2-A5B6-3DD8DE9C25E9}"/>
              </a:ext>
            </a:extLst>
          </p:cNvPr>
          <p:cNvSpPr>
            <a:spLocks noGrp="1"/>
          </p:cNvSpPr>
          <p:nvPr>
            <p:ph type="pic" sz="quarter" idx="10" hasCustomPrompt="1"/>
          </p:nvPr>
        </p:nvSpPr>
        <p:spPr>
          <a:xfrm>
            <a:off x="0" y="0"/>
            <a:ext cx="12192000" cy="6858000"/>
          </a:xfrm>
        </p:spPr>
        <p:txBody>
          <a:bodyPr rtlCol="0"/>
          <a:lstStyle>
            <a:lvl1pPr marL="0" indent="0" algn="ctr">
              <a:buNone/>
              <a:defRPr/>
            </a:lvl1pPr>
          </a:lstStyle>
          <a:p>
            <a:pPr rtl="0"/>
            <a:r>
              <a:rPr lang="fr-FR" noProof="0"/>
              <a:t>Cliquez sur l’icône pour ajouter une image</a:t>
            </a:r>
          </a:p>
        </p:txBody>
      </p:sp>
      <p:sp>
        <p:nvSpPr>
          <p:cNvPr id="6" name="Titr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rtlCol="0">
            <a:noAutofit/>
          </a:bodyPr>
          <a:lstStyle/>
          <a:p>
            <a:pPr rtl="0"/>
            <a:r>
              <a:rPr lang="fr-FR" sz="4000" spc="300" noProof="0"/>
              <a:t>Modifiez le style du titre</a:t>
            </a:r>
          </a:p>
        </p:txBody>
      </p:sp>
      <p:sp>
        <p:nvSpPr>
          <p:cNvPr id="14" name="Espace réservé du texte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marL="0" indent="0" algn="ctr">
              <a:buNone/>
              <a:defRPr sz="1800" spc="300">
                <a:solidFill>
                  <a:schemeClr val="tx1"/>
                </a:solidFill>
              </a:defRPr>
            </a:lvl1pPr>
            <a:lvl2pPr marL="457200" indent="0">
              <a:buNone/>
              <a:defRPr/>
            </a:lvl2pPr>
          </a:lstStyle>
          <a:p>
            <a:pPr lvl="0" rtl="0"/>
            <a:r>
              <a:rPr lang="fr-FR" noProof="0"/>
              <a:t>CLIQUEZ POUR MODIFIER LES STYLES DU TEXTE DU MASQUE</a:t>
            </a:r>
          </a:p>
        </p:txBody>
      </p:sp>
      <p:sp>
        <p:nvSpPr>
          <p:cNvPr id="31" name="Espace réservé du texte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fr-FR" noProof="0"/>
              <a:t>CLIQUEZ POUR MODIFIER</a:t>
            </a:r>
          </a:p>
        </p:txBody>
      </p:sp>
      <p:sp>
        <p:nvSpPr>
          <p:cNvPr id="32" name="Espace réservé du texte 13">
            <a:extLst>
              <a:ext uri="{FF2B5EF4-FFF2-40B4-BE49-F238E27FC236}">
                <a16:creationId xmlns:a16="http://schemas.microsoft.com/office/drawing/2014/main" id="{85971F4D-8B59-4B3E-9169-64E0EF1BA85F}"/>
              </a:ext>
            </a:extLst>
          </p:cNvPr>
          <p:cNvSpPr>
            <a:spLocks noGrp="1"/>
          </p:cNvSpPr>
          <p:nvPr>
            <p:ph type="body" sz="quarter" idx="17"/>
          </p:nvPr>
        </p:nvSpPr>
        <p:spPr>
          <a:xfrm>
            <a:off x="4563664" y="3893330"/>
            <a:ext cx="3064668"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fr-FR" noProof="0"/>
              <a:t>Cliquez pour modifier les styles du texte du masque</a:t>
            </a:r>
          </a:p>
        </p:txBody>
      </p:sp>
      <p:sp>
        <p:nvSpPr>
          <p:cNvPr id="33" name="Espace réservé du texte 13">
            <a:extLst>
              <a:ext uri="{FF2B5EF4-FFF2-40B4-BE49-F238E27FC236}">
                <a16:creationId xmlns:a16="http://schemas.microsoft.com/office/drawing/2014/main" id="{90B19777-E2ED-419C-B486-857117FD081B}"/>
              </a:ext>
            </a:extLst>
          </p:cNvPr>
          <p:cNvSpPr>
            <a:spLocks noGrp="1"/>
          </p:cNvSpPr>
          <p:nvPr>
            <p:ph type="body" sz="quarter" idx="18"/>
          </p:nvPr>
        </p:nvSpPr>
        <p:spPr>
          <a:xfrm>
            <a:off x="8539138" y="3903126"/>
            <a:ext cx="3064668"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fr-FR" noProof="0"/>
              <a:t>Cliquez pour modifier les styles du texte du masque</a:t>
            </a:r>
          </a:p>
        </p:txBody>
      </p:sp>
      <p:sp>
        <p:nvSpPr>
          <p:cNvPr id="34" name="Espace réservé d’image en ligne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rtlCol="0">
            <a:noAutofit/>
          </a:bodyPr>
          <a:lstStyle>
            <a:lvl1pPr marL="0" indent="0">
              <a:buNone/>
              <a:defRPr/>
            </a:lvl1pPr>
          </a:lstStyle>
          <a:p>
            <a:pPr rtl="0"/>
            <a:r>
              <a:rPr lang="fr-FR" noProof="0"/>
              <a:t>Icône</a:t>
            </a:r>
          </a:p>
        </p:txBody>
      </p:sp>
      <p:sp>
        <p:nvSpPr>
          <p:cNvPr id="35" name="Espace réservé d’image en ligne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rtlCol="0">
            <a:noAutofit/>
          </a:bodyPr>
          <a:lstStyle>
            <a:lvl1pPr marL="0" indent="0">
              <a:buNone/>
              <a:defRPr/>
            </a:lvl1pPr>
          </a:lstStyle>
          <a:p>
            <a:pPr rtl="0"/>
            <a:r>
              <a:rPr lang="fr-FR" noProof="0"/>
              <a:t>Icône</a:t>
            </a:r>
          </a:p>
        </p:txBody>
      </p:sp>
      <p:sp>
        <p:nvSpPr>
          <p:cNvPr id="36" name="Espace réservé d’image en ligne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rtlCol="0">
            <a:noAutofit/>
          </a:bodyPr>
          <a:lstStyle>
            <a:lvl1pPr marL="0" indent="0">
              <a:buNone/>
              <a:defRPr/>
            </a:lvl1pPr>
          </a:lstStyle>
          <a:p>
            <a:pPr rtl="0"/>
            <a:r>
              <a:rPr lang="fr-FR" noProof="0"/>
              <a:t>Icône</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dre du jour">
    <p:spTree>
      <p:nvGrpSpPr>
        <p:cNvPr id="1" name=""/>
        <p:cNvGrpSpPr/>
        <p:nvPr/>
      </p:nvGrpSpPr>
      <p:grpSpPr>
        <a:xfrm>
          <a:off x="0" y="0"/>
          <a:ext cx="0" cy="0"/>
          <a:chOff x="0" y="0"/>
          <a:chExt cx="0" cy="0"/>
        </a:xfrm>
      </p:grpSpPr>
      <p:sp>
        <p:nvSpPr>
          <p:cNvPr id="11" name="Espace réservé d’image 10">
            <a:extLst>
              <a:ext uri="{FF2B5EF4-FFF2-40B4-BE49-F238E27FC236}">
                <a16:creationId xmlns:a16="http://schemas.microsoft.com/office/drawing/2014/main" id="{912AA41C-A030-4521-8130-6A8E4543F277}"/>
              </a:ext>
            </a:extLst>
          </p:cNvPr>
          <p:cNvSpPr>
            <a:spLocks noGrp="1"/>
          </p:cNvSpPr>
          <p:nvPr>
            <p:ph type="pic" sz="quarter" idx="13" hasCustomPrompt="1"/>
          </p:nvPr>
        </p:nvSpPr>
        <p:spPr>
          <a:xfrm>
            <a:off x="0" y="0"/>
            <a:ext cx="6096000" cy="6858000"/>
          </a:xfrm>
          <a:prstGeom prst="parallelogram">
            <a:avLst/>
          </a:prstGeom>
          <a:effectLst/>
        </p:spPr>
        <p:txBody>
          <a:bodyPr rtlCol="0" anchor="ctr"/>
          <a:lstStyle>
            <a:lvl1pPr marL="0" indent="0" algn="ctr">
              <a:buNone/>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rtlCol="0" anchor="t">
            <a:noAutofit/>
          </a:bodyPr>
          <a:lstStyle>
            <a:lvl1pPr algn="l">
              <a:lnSpc>
                <a:spcPct val="150000"/>
              </a:lnSpc>
              <a:spcBef>
                <a:spcPts val="1000"/>
              </a:spcBef>
              <a:defRPr sz="5400" baseline="0"/>
            </a:lvl1pPr>
          </a:lstStyle>
          <a:p>
            <a:pPr rtl="0"/>
            <a:r>
              <a:rPr lang="fr-FR" noProof="0"/>
              <a:t>Titre</a:t>
            </a:r>
          </a:p>
        </p:txBody>
      </p:sp>
      <p:sp>
        <p:nvSpPr>
          <p:cNvPr id="5" name="Espace réservé du pied de page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fr-FR" noProof="0"/>
              <a:t>Ajouter un pied de page</a:t>
            </a:r>
          </a:p>
        </p:txBody>
      </p:sp>
      <p:sp>
        <p:nvSpPr>
          <p:cNvPr id="6" name="Espace réservé du numéro de diapositive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fr-FR" noProof="0" smtClean="0"/>
              <a:t>‹N°›</a:t>
            </a:fld>
            <a:endParaRPr lang="fr-FR" noProof="0"/>
          </a:p>
        </p:txBody>
      </p:sp>
      <p:sp>
        <p:nvSpPr>
          <p:cNvPr id="13" name="Espace réservé du texte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rtlCol="0">
            <a:noAutofit/>
          </a:bodyPr>
          <a:lstStyle>
            <a:lvl1pPr marL="0" indent="0">
              <a:buNone/>
              <a:defRPr sz="1800" spc="300"/>
            </a:lvl1pPr>
          </a:lstStyle>
          <a:p>
            <a:pPr lvl="0" rtl="0"/>
            <a:r>
              <a:rPr lang="fr-FR" noProof="0"/>
              <a:t>CLIQUEZ POUR MODIFIER LES STYLES DU TEXTE DU MASQUE</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Espace réservé du texte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rtl="0"/>
            <a:r>
              <a:rPr lang="fr-FR" noProof="0"/>
              <a:t>CLIQUEZ POUR MODIFIER LES STYLES DU TEXTE DU MASQUE</a:t>
            </a:r>
          </a:p>
        </p:txBody>
      </p:sp>
      <p:sp>
        <p:nvSpPr>
          <p:cNvPr id="9" name="Espace réservé d’image 8">
            <a:extLst>
              <a:ext uri="{FF2B5EF4-FFF2-40B4-BE49-F238E27FC236}">
                <a16:creationId xmlns:a16="http://schemas.microsoft.com/office/drawing/2014/main" id="{186FE9B2-6286-484B-8943-95EE0B6B0267}"/>
              </a:ext>
            </a:extLst>
          </p:cNvPr>
          <p:cNvSpPr>
            <a:spLocks noGrp="1"/>
          </p:cNvSpPr>
          <p:nvPr>
            <p:ph type="pic" sz="quarter" idx="14" hasCustomPrompt="1"/>
          </p:nvPr>
        </p:nvSpPr>
        <p:spPr>
          <a:xfrm>
            <a:off x="0" y="0"/>
            <a:ext cx="5416550" cy="6846932"/>
          </a:xfrm>
          <a:effectLst/>
        </p:spPr>
        <p:txBody>
          <a:bodyPr rtlCol="0" anchor="ctr"/>
          <a:lstStyle>
            <a:lvl1pPr marL="0" indent="0" algn="ctr">
              <a:buNone/>
              <a:defRPr/>
            </a:lvl1pPr>
          </a:lstStyle>
          <a:p>
            <a:pPr rtl="0"/>
            <a:r>
              <a:rPr lang="fr-FR" noProof="0"/>
              <a:t>Cliquez sur l’icône pour ajouter une image</a:t>
            </a:r>
          </a:p>
        </p:txBody>
      </p:sp>
      <p:sp>
        <p:nvSpPr>
          <p:cNvPr id="11" name="Espace réservé du numéro de diapositive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fr-FR" noProof="0" smtClean="0"/>
              <a:t>‹N°›</a:t>
            </a:fld>
            <a:endParaRPr lang="fr-FR" noProof="0"/>
          </a:p>
        </p:txBody>
      </p:sp>
      <p:sp>
        <p:nvSpPr>
          <p:cNvPr id="16" name="Espace réservé du contenu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rtlCol="0">
            <a:noAutofit/>
          </a:bodyPr>
          <a:lstStyle>
            <a:lvl1pPr>
              <a:defRPr/>
            </a:lvl1pPr>
          </a:lstStyle>
          <a:p>
            <a:pPr marL="0" indent="0" rtl="0">
              <a:lnSpc>
                <a:spcPct val="100000"/>
              </a:lnSpc>
              <a:buNone/>
            </a:pPr>
            <a:r>
              <a:rPr lang="fr-FR" sz="1600" noProof="0">
                <a:cs typeface="Biome Light" panose="020B0303030204020804" pitchFamily="34" charset="0"/>
              </a:rPr>
              <a:t>Cliquez pour modifier les styles du texte du masque.</a:t>
            </a:r>
          </a:p>
          <a:p>
            <a:pPr marL="0" indent="0" rtl="0">
              <a:buNone/>
            </a:pPr>
            <a:endParaRPr lang="fr-FR" noProof="0"/>
          </a:p>
        </p:txBody>
      </p:sp>
      <p:sp>
        <p:nvSpPr>
          <p:cNvPr id="17" name="Espace réservé du numéro de diapositive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8C2E478F-E849-4A8C-AF1F-CBCC78A7CBFA}" type="slidenum">
              <a:rPr lang="fr-FR" noProof="0" smtClean="0"/>
              <a:pPr rtl="0"/>
              <a:t>‹N°›</a:t>
            </a:fld>
            <a:endParaRPr lang="fr-FR" noProof="0"/>
          </a:p>
        </p:txBody>
      </p:sp>
      <p:sp>
        <p:nvSpPr>
          <p:cNvPr id="2" name="Titr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rtlCol="0" anchor="t">
            <a:noAutofit/>
          </a:bodyPr>
          <a:lstStyle>
            <a:lvl1pPr algn="l">
              <a:lnSpc>
                <a:spcPct val="150000"/>
              </a:lnSpc>
              <a:spcBef>
                <a:spcPts val="1000"/>
              </a:spcBef>
              <a:defRPr sz="3200">
                <a:solidFill>
                  <a:schemeClr val="tx1"/>
                </a:solidFill>
              </a:defRPr>
            </a:lvl1pPr>
          </a:lstStyle>
          <a:p>
            <a:pPr rtl="0"/>
            <a:r>
              <a:rPr lang="fr-FR" noProof="0"/>
              <a:t>Modifiez le style du titre</a:t>
            </a:r>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aut de section">
    <p:spTree>
      <p:nvGrpSpPr>
        <p:cNvPr id="1" name=""/>
        <p:cNvGrpSpPr/>
        <p:nvPr/>
      </p:nvGrpSpPr>
      <p:grpSpPr>
        <a:xfrm>
          <a:off x="0" y="0"/>
          <a:ext cx="0" cy="0"/>
          <a:chOff x="0" y="0"/>
          <a:chExt cx="0" cy="0"/>
        </a:xfrm>
      </p:grpSpPr>
      <p:sp>
        <p:nvSpPr>
          <p:cNvPr id="11" name="Espace réservé d’image 10">
            <a:extLst>
              <a:ext uri="{FF2B5EF4-FFF2-40B4-BE49-F238E27FC236}">
                <a16:creationId xmlns:a16="http://schemas.microsoft.com/office/drawing/2014/main" id="{912AA41C-A030-4521-8130-6A8E4543F277}"/>
              </a:ext>
            </a:extLst>
          </p:cNvPr>
          <p:cNvSpPr>
            <a:spLocks noGrp="1"/>
          </p:cNvSpPr>
          <p:nvPr>
            <p:ph type="pic" sz="quarter" idx="13" hasCustomPrompt="1"/>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rtlCol="0" anchor="ctr"/>
          <a:lstStyle>
            <a:lvl1pPr marL="0" indent="0" algn="ctr">
              <a:buNone/>
              <a:defRPr/>
            </a:lvl1pPr>
          </a:lstStyle>
          <a:p>
            <a:pPr rtl="0"/>
            <a:r>
              <a:rPr lang="fr-FR" noProof="0"/>
              <a:t>Cliquez sur l’icône pour ajouter une image</a:t>
            </a:r>
          </a:p>
        </p:txBody>
      </p:sp>
      <p:sp>
        <p:nvSpPr>
          <p:cNvPr id="8" name="Titr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rtlCol="0" anchor="b"/>
          <a:lstStyle>
            <a:lvl1pPr algn="l">
              <a:defRPr sz="6000" spc="300"/>
            </a:lvl1pPr>
          </a:lstStyle>
          <a:p>
            <a:pPr rtl="0"/>
            <a:r>
              <a:rPr lang="fr-FR" noProof="0"/>
              <a:t>Cliquez pour modifier le titre principal</a:t>
            </a:r>
          </a:p>
        </p:txBody>
      </p:sp>
      <p:sp>
        <p:nvSpPr>
          <p:cNvPr id="3" name="Espace réservé du texte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MODIFIER LES STYLES DU TEXTE DU MASQUE</a:t>
            </a:r>
          </a:p>
        </p:txBody>
      </p:sp>
      <p:sp>
        <p:nvSpPr>
          <p:cNvPr id="5" name="Espace réservé du pied de page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fr-FR" noProof="0"/>
              <a:t>Ajouter un pied de page</a:t>
            </a:r>
          </a:p>
        </p:txBody>
      </p:sp>
      <p:sp>
        <p:nvSpPr>
          <p:cNvPr id="6" name="Espace réservé du numéro de diapositive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fr-FR" noProof="0" smtClean="0"/>
              <a:t>‹N°›</a:t>
            </a:fld>
            <a:endParaRPr lang="fr-FR" noProof="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Équip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rtlCol="0">
            <a:noAutofit/>
          </a:bodyPr>
          <a:lstStyle>
            <a:lvl1pPr algn="l">
              <a:defRPr sz="3200" spc="300"/>
            </a:lvl1pPr>
          </a:lstStyle>
          <a:p>
            <a:pPr rtl="0"/>
            <a:r>
              <a:rPr lang="fr-FR" noProof="0"/>
              <a:t>TITRE DE LA DIAPOSITIVE ICI</a:t>
            </a:r>
          </a:p>
        </p:txBody>
      </p:sp>
      <p:sp>
        <p:nvSpPr>
          <p:cNvPr id="3" name="Espace réservé du contenu 2">
            <a:extLst>
              <a:ext uri="{FF2B5EF4-FFF2-40B4-BE49-F238E27FC236}">
                <a16:creationId xmlns:a16="http://schemas.microsoft.com/office/drawing/2014/main" id="{607D1B16-7058-45AD-9B19-E19CAF96683B}"/>
              </a:ext>
            </a:extLst>
          </p:cNvPr>
          <p:cNvSpPr>
            <a:spLocks noGrp="1"/>
          </p:cNvSpPr>
          <p:nvPr>
            <p:ph idx="1" hasCustomPrompt="1"/>
          </p:nvPr>
        </p:nvSpPr>
        <p:spPr>
          <a:xfrm>
            <a:off x="7792279" y="1263841"/>
            <a:ext cx="4018722" cy="4636392"/>
          </a:xfrm>
        </p:spPr>
        <p:txBody>
          <a:bodyPr lIns="0" rIns="0" rtlCol="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9" name="Espace réservé du numéro de diapositive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pPr rtl="0"/>
            <a:fld id="{8C2E478F-E849-4A8C-AF1F-CBCC78A7CBFA}" type="slidenum">
              <a:rPr lang="fr-FR" noProof="0" smtClean="0"/>
              <a:t>‹N°›</a:t>
            </a:fld>
            <a:endParaRPr lang="fr-FR" noProof="0"/>
          </a:p>
        </p:txBody>
      </p:sp>
      <p:sp>
        <p:nvSpPr>
          <p:cNvPr id="5" name="Espace réservé d’image 4">
            <a:extLst>
              <a:ext uri="{FF2B5EF4-FFF2-40B4-BE49-F238E27FC236}">
                <a16:creationId xmlns:a16="http://schemas.microsoft.com/office/drawing/2014/main" id="{D7CA175D-816E-4F70-96CC-8A1FD0EB16CE}"/>
              </a:ext>
            </a:extLst>
          </p:cNvPr>
          <p:cNvSpPr>
            <a:spLocks noGrp="1"/>
          </p:cNvSpPr>
          <p:nvPr>
            <p:ph type="pic" sz="quarter" idx="14" hasCustomPrompt="1"/>
          </p:nvPr>
        </p:nvSpPr>
        <p:spPr>
          <a:xfrm>
            <a:off x="736600" y="365125"/>
            <a:ext cx="2997200" cy="1781979"/>
          </a:xfrm>
        </p:spPr>
        <p:txBody>
          <a:bodyPr rtlCol="0">
            <a:noAutofit/>
          </a:bodyPr>
          <a:lstStyle/>
          <a:p>
            <a:pPr rtl="0"/>
            <a:r>
              <a:rPr lang="fr-FR" noProof="0"/>
              <a:t>Cliquez sur l’icône pour ajouter une image</a:t>
            </a:r>
          </a:p>
        </p:txBody>
      </p:sp>
      <p:sp>
        <p:nvSpPr>
          <p:cNvPr id="9" name="Espace réservé d’image 4">
            <a:extLst>
              <a:ext uri="{FF2B5EF4-FFF2-40B4-BE49-F238E27FC236}">
                <a16:creationId xmlns:a16="http://schemas.microsoft.com/office/drawing/2014/main" id="{323519C8-24DE-471D-85A9-7A8AFACEC456}"/>
              </a:ext>
            </a:extLst>
          </p:cNvPr>
          <p:cNvSpPr>
            <a:spLocks noGrp="1"/>
          </p:cNvSpPr>
          <p:nvPr>
            <p:ph type="pic" sz="quarter" idx="15" hasCustomPrompt="1"/>
          </p:nvPr>
        </p:nvSpPr>
        <p:spPr>
          <a:xfrm>
            <a:off x="4051300" y="365125"/>
            <a:ext cx="2997200" cy="1781979"/>
          </a:xfrm>
        </p:spPr>
        <p:txBody>
          <a:bodyPr rtlCol="0">
            <a:noAutofit/>
          </a:bodyPr>
          <a:lstStyle/>
          <a:p>
            <a:pPr rtl="0"/>
            <a:r>
              <a:rPr lang="fr-FR" noProof="0"/>
              <a:t>Cliquez sur l’icône pour ajouter une image</a:t>
            </a:r>
          </a:p>
        </p:txBody>
      </p:sp>
      <p:sp>
        <p:nvSpPr>
          <p:cNvPr id="10" name="Espace réservé d’image 4">
            <a:extLst>
              <a:ext uri="{FF2B5EF4-FFF2-40B4-BE49-F238E27FC236}">
                <a16:creationId xmlns:a16="http://schemas.microsoft.com/office/drawing/2014/main" id="{547F0F1E-7AF5-4B76-928C-7B28010C4F93}"/>
              </a:ext>
            </a:extLst>
          </p:cNvPr>
          <p:cNvSpPr>
            <a:spLocks noGrp="1"/>
          </p:cNvSpPr>
          <p:nvPr>
            <p:ph type="pic" sz="quarter" idx="16" hasCustomPrompt="1"/>
          </p:nvPr>
        </p:nvSpPr>
        <p:spPr>
          <a:xfrm>
            <a:off x="736600" y="2422525"/>
            <a:ext cx="2997200" cy="1781979"/>
          </a:xfrm>
        </p:spPr>
        <p:txBody>
          <a:bodyPr rtlCol="0">
            <a:noAutofit/>
          </a:bodyPr>
          <a:lstStyle/>
          <a:p>
            <a:pPr rtl="0"/>
            <a:r>
              <a:rPr lang="fr-FR" noProof="0"/>
              <a:t>Cliquez sur l’icône pour ajouter une image</a:t>
            </a:r>
          </a:p>
        </p:txBody>
      </p:sp>
      <p:sp>
        <p:nvSpPr>
          <p:cNvPr id="11" name="Espace réservé d’image 4">
            <a:extLst>
              <a:ext uri="{FF2B5EF4-FFF2-40B4-BE49-F238E27FC236}">
                <a16:creationId xmlns:a16="http://schemas.microsoft.com/office/drawing/2014/main" id="{063D0E8E-9491-4AF0-918D-A0B782C5FD68}"/>
              </a:ext>
            </a:extLst>
          </p:cNvPr>
          <p:cNvSpPr>
            <a:spLocks noGrp="1"/>
          </p:cNvSpPr>
          <p:nvPr>
            <p:ph type="pic" sz="quarter" idx="17" hasCustomPrompt="1"/>
          </p:nvPr>
        </p:nvSpPr>
        <p:spPr>
          <a:xfrm>
            <a:off x="4051300" y="2422525"/>
            <a:ext cx="2997200" cy="1781979"/>
          </a:xfrm>
        </p:spPr>
        <p:txBody>
          <a:bodyPr rtlCol="0">
            <a:noAutofit/>
          </a:bodyPr>
          <a:lstStyle/>
          <a:p>
            <a:pPr rtl="0"/>
            <a:r>
              <a:rPr lang="fr-FR" noProof="0"/>
              <a:t>Cliquez sur l’icône pour ajouter une image</a:t>
            </a:r>
          </a:p>
        </p:txBody>
      </p:sp>
      <p:sp>
        <p:nvSpPr>
          <p:cNvPr id="12" name="Espace réservé d’image 4">
            <a:extLst>
              <a:ext uri="{FF2B5EF4-FFF2-40B4-BE49-F238E27FC236}">
                <a16:creationId xmlns:a16="http://schemas.microsoft.com/office/drawing/2014/main" id="{042F54CB-9200-4D74-968A-0A3E5871D9E5}"/>
              </a:ext>
            </a:extLst>
          </p:cNvPr>
          <p:cNvSpPr>
            <a:spLocks noGrp="1"/>
          </p:cNvSpPr>
          <p:nvPr>
            <p:ph type="pic" sz="quarter" idx="18" hasCustomPrompt="1"/>
          </p:nvPr>
        </p:nvSpPr>
        <p:spPr>
          <a:xfrm>
            <a:off x="736600" y="4479925"/>
            <a:ext cx="2997200" cy="1781979"/>
          </a:xfrm>
        </p:spPr>
        <p:txBody>
          <a:bodyPr rtlCol="0">
            <a:noAutofit/>
          </a:bodyPr>
          <a:lstStyle/>
          <a:p>
            <a:pPr rtl="0"/>
            <a:r>
              <a:rPr lang="fr-FR" noProof="0"/>
              <a:t>Cliquez sur l’icône pour ajouter une image</a:t>
            </a:r>
          </a:p>
        </p:txBody>
      </p:sp>
      <p:sp>
        <p:nvSpPr>
          <p:cNvPr id="13" name="Espace réservé d’image 4">
            <a:extLst>
              <a:ext uri="{FF2B5EF4-FFF2-40B4-BE49-F238E27FC236}">
                <a16:creationId xmlns:a16="http://schemas.microsoft.com/office/drawing/2014/main" id="{1D925119-27E3-496E-86BC-23416F94FB61}"/>
              </a:ext>
            </a:extLst>
          </p:cNvPr>
          <p:cNvSpPr>
            <a:spLocks noGrp="1"/>
          </p:cNvSpPr>
          <p:nvPr>
            <p:ph type="pic" sz="quarter" idx="19" hasCustomPrompt="1"/>
          </p:nvPr>
        </p:nvSpPr>
        <p:spPr>
          <a:xfrm>
            <a:off x="4051300" y="4479925"/>
            <a:ext cx="2997200" cy="1781979"/>
          </a:xfrm>
        </p:spPr>
        <p:txBody>
          <a:bodyPr rtlCol="0">
            <a:noAutofit/>
          </a:bodyPr>
          <a:lstStyle/>
          <a:p>
            <a:pPr rtl="0"/>
            <a:r>
              <a:rPr lang="fr-FR" noProof="0"/>
              <a:t>Cliquez sur l’icône pour ajouter une image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noProof="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phique et tablea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rtlCol="0">
            <a:noAutofit/>
          </a:bodyPr>
          <a:lstStyle>
            <a:lvl1pPr>
              <a:defRPr sz="4800" spc="300"/>
            </a:lvl1pPr>
          </a:lstStyle>
          <a:p>
            <a:pPr rtl="0"/>
            <a:r>
              <a:rPr lang="fr-FR" noProof="0"/>
              <a:t>Modifiez le style du titre</a:t>
            </a:r>
          </a:p>
        </p:txBody>
      </p:sp>
      <p:sp>
        <p:nvSpPr>
          <p:cNvPr id="3" name="Espace réservé du pied de page 2">
            <a:extLst>
              <a:ext uri="{FF2B5EF4-FFF2-40B4-BE49-F238E27FC236}">
                <a16:creationId xmlns:a16="http://schemas.microsoft.com/office/drawing/2014/main" id="{6BC7A58C-70BA-43E5-BD90-83ADB63B0C00}"/>
              </a:ext>
            </a:extLst>
          </p:cNvPr>
          <p:cNvSpPr>
            <a:spLocks noGrp="1"/>
          </p:cNvSpPr>
          <p:nvPr>
            <p:ph type="ftr" sz="quarter" idx="10"/>
          </p:nvPr>
        </p:nvSpPr>
        <p:spPr/>
        <p:txBody>
          <a:bodyPr rtlCol="0"/>
          <a:lstStyle/>
          <a:p>
            <a:pPr rtl="0"/>
            <a:r>
              <a:rPr lang="fr-FR" noProof="0"/>
              <a:t>Ajouter un pied de page</a:t>
            </a:r>
          </a:p>
        </p:txBody>
      </p:sp>
      <p:sp>
        <p:nvSpPr>
          <p:cNvPr id="4" name="Espace réservé du numéro de diapositive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rtlCol="0"/>
          <a:lstStyle/>
          <a:p>
            <a:pPr rtl="0"/>
            <a:fld id="{8C2E478F-E849-4A8C-AF1F-CBCC78A7CBFA}" type="slidenum">
              <a:rPr lang="fr-FR" noProof="0" smtClean="0"/>
              <a:t>‹N°›</a:t>
            </a:fld>
            <a:endParaRPr lang="fr-FR" noProof="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tion">
    <p:bg>
      <p:bgRef idx="1001">
        <a:schemeClr val="bg1"/>
      </p:bgRef>
    </p:bg>
    <p:spTree>
      <p:nvGrpSpPr>
        <p:cNvPr id="1" name=""/>
        <p:cNvGrpSpPr/>
        <p:nvPr/>
      </p:nvGrpSpPr>
      <p:grpSpPr>
        <a:xfrm>
          <a:off x="0" y="0"/>
          <a:ext cx="0" cy="0"/>
          <a:chOff x="0" y="0"/>
          <a:chExt cx="0" cy="0"/>
        </a:xfrm>
      </p:grpSpPr>
      <p:sp>
        <p:nvSpPr>
          <p:cNvPr id="3" name="Espace réservé d’image 2">
            <a:extLst>
              <a:ext uri="{FF2B5EF4-FFF2-40B4-BE49-F238E27FC236}">
                <a16:creationId xmlns:a16="http://schemas.microsoft.com/office/drawing/2014/main" id="{DE635FD8-712D-4EE2-A5B6-3DD8DE9C25E9}"/>
              </a:ext>
            </a:extLst>
          </p:cNvPr>
          <p:cNvSpPr>
            <a:spLocks noGrp="1"/>
          </p:cNvSpPr>
          <p:nvPr>
            <p:ph type="pic" sz="quarter" idx="10" hasCustomPrompt="1"/>
          </p:nvPr>
        </p:nvSpPr>
        <p:spPr>
          <a:xfrm>
            <a:off x="0" y="0"/>
            <a:ext cx="12192000" cy="6858000"/>
          </a:xfrm>
        </p:spPr>
        <p:txBody>
          <a:bodyPr rtlCol="0" anchor="ctr"/>
          <a:lstStyle>
            <a:lvl1pPr marL="0" indent="0" algn="ctr">
              <a:buNone/>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a:defRPr sz="1400" spc="300" baseline="0">
                <a:latin typeface="+mn-lt"/>
              </a:defRPr>
            </a:lvl1pPr>
          </a:lstStyle>
          <a:p>
            <a:pPr rtl="0"/>
            <a:r>
              <a:rPr lang="fr-FR" noProof="0"/>
              <a:t>Modifiez le style du titre</a:t>
            </a:r>
          </a:p>
        </p:txBody>
      </p:sp>
      <p:sp>
        <p:nvSpPr>
          <p:cNvPr id="7" name="Espace réservé du texte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rtlCol="0">
            <a:noAutofit/>
          </a:bodyPr>
          <a:lstStyle>
            <a:lvl1pPr marL="0" indent="0" algn="ctr">
              <a:buNone/>
              <a:defRPr sz="3200"/>
            </a:lvl1pPr>
          </a:lstStyle>
          <a:p>
            <a:pPr lvl="0" rtl="0"/>
            <a:r>
              <a:rPr lang="fr-FR" noProof="0"/>
              <a:t>CLIQUEZ POUR MODIFIER LES STYLES DU TEXTE DU MASQUE</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nne de contenu 2">
    <p:spTree>
      <p:nvGrpSpPr>
        <p:cNvPr id="1" name=""/>
        <p:cNvGrpSpPr/>
        <p:nvPr/>
      </p:nvGrpSpPr>
      <p:grpSpPr>
        <a:xfrm>
          <a:off x="0" y="0"/>
          <a:ext cx="0" cy="0"/>
          <a:chOff x="0" y="0"/>
          <a:chExt cx="0" cy="0"/>
        </a:xfrm>
      </p:grpSpPr>
      <p:sp>
        <p:nvSpPr>
          <p:cNvPr id="17" name="Titr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rtlCol="0" anchor="ctr">
            <a:noAutofit/>
          </a:bodyPr>
          <a:lstStyle/>
          <a:p>
            <a:pPr algn="ctr" rtl="0"/>
            <a:r>
              <a:rPr lang="fr-FR" sz="4800" noProof="0"/>
              <a:t>Modifiez le style du titre</a:t>
            </a:r>
          </a:p>
        </p:txBody>
      </p:sp>
      <p:sp>
        <p:nvSpPr>
          <p:cNvPr id="19" name="Espace réservé d’image 17">
            <a:extLst>
              <a:ext uri="{FF2B5EF4-FFF2-40B4-BE49-F238E27FC236}">
                <a16:creationId xmlns:a16="http://schemas.microsoft.com/office/drawing/2014/main" id="{D1A63A52-1E65-414B-BBC3-D31F515791AC}"/>
              </a:ext>
            </a:extLst>
          </p:cNvPr>
          <p:cNvSpPr>
            <a:spLocks noGrp="1"/>
          </p:cNvSpPr>
          <p:nvPr>
            <p:ph type="pic" sz="quarter" idx="11" hasCustomPrompt="1"/>
          </p:nvPr>
        </p:nvSpPr>
        <p:spPr>
          <a:xfrm>
            <a:off x="6578601" y="1638300"/>
            <a:ext cx="5156200" cy="1892300"/>
          </a:xfrm>
        </p:spPr>
        <p:txBody>
          <a:bodyPr rtlCol="0">
            <a:noAutofit/>
          </a:bodyPr>
          <a:lstStyle/>
          <a:p>
            <a:pPr rtl="0"/>
            <a:r>
              <a:rPr lang="fr-FR" noProof="0"/>
              <a:t>Cliquez sur l’icône pour ajouter une image</a:t>
            </a:r>
          </a:p>
        </p:txBody>
      </p:sp>
      <p:sp>
        <p:nvSpPr>
          <p:cNvPr id="18" name="Espace réservé d’image 17">
            <a:extLst>
              <a:ext uri="{FF2B5EF4-FFF2-40B4-BE49-F238E27FC236}">
                <a16:creationId xmlns:a16="http://schemas.microsoft.com/office/drawing/2014/main" id="{ED7E0E1A-1E64-4A9A-9C8B-69486BD1123B}"/>
              </a:ext>
            </a:extLst>
          </p:cNvPr>
          <p:cNvSpPr>
            <a:spLocks noGrp="1"/>
          </p:cNvSpPr>
          <p:nvPr>
            <p:ph type="pic" sz="quarter" idx="10" hasCustomPrompt="1"/>
          </p:nvPr>
        </p:nvSpPr>
        <p:spPr>
          <a:xfrm>
            <a:off x="469900" y="1638300"/>
            <a:ext cx="5156200" cy="1892300"/>
          </a:xfrm>
        </p:spPr>
        <p:txBody>
          <a:bodyPr rtlCol="0">
            <a:noAutofit/>
          </a:bodyPr>
          <a:lstStyle/>
          <a:p>
            <a:pPr rtl="0"/>
            <a:r>
              <a:rPr lang="fr-FR" noProof="0"/>
              <a:t>Cliquez sur l’icône pour ajouter une image</a:t>
            </a:r>
          </a:p>
        </p:txBody>
      </p:sp>
      <p:sp>
        <p:nvSpPr>
          <p:cNvPr id="10" name="Espace réservé du texte 3">
            <a:extLst>
              <a:ext uri="{FF2B5EF4-FFF2-40B4-BE49-F238E27FC236}">
                <a16:creationId xmlns:a16="http://schemas.microsoft.com/office/drawing/2014/main" id="{1E462965-19D7-4A65-B394-9AE76A5B4805}"/>
              </a:ext>
            </a:extLst>
          </p:cNvPr>
          <p:cNvSpPr>
            <a:spLocks noGrp="1"/>
          </p:cNvSpPr>
          <p:nvPr>
            <p:ph type="body" idx="1" hasCustomPrompt="1"/>
          </p:nvPr>
        </p:nvSpPr>
        <p:spPr>
          <a:xfrm>
            <a:off x="469107" y="3864355"/>
            <a:ext cx="5157787" cy="494506"/>
          </a:xfrm>
        </p:spPr>
        <p:txBody>
          <a:bodyPr rtlCol="0">
            <a:noAutofit/>
          </a:bodyPr>
          <a:lstStyle>
            <a:lvl1pPr marL="0" indent="0">
              <a:buNone/>
              <a:defRPr sz="2400"/>
            </a:lvl1pPr>
          </a:lstStyle>
          <a:p>
            <a:pPr lvl="0" rtl="0"/>
            <a:r>
              <a:rPr lang="fr-FR" spc="300" noProof="0">
                <a:solidFill>
                  <a:schemeClr val="tx1"/>
                </a:solidFill>
              </a:rPr>
              <a:t>Modifiez les styles du texte</a:t>
            </a:r>
          </a:p>
        </p:txBody>
      </p:sp>
      <p:sp>
        <p:nvSpPr>
          <p:cNvPr id="11" name="Espace réservé du contenu 4">
            <a:extLst>
              <a:ext uri="{FF2B5EF4-FFF2-40B4-BE49-F238E27FC236}">
                <a16:creationId xmlns:a16="http://schemas.microsoft.com/office/drawing/2014/main" id="{FAEC14D1-0BEA-4D9A-9D96-A56B6A9B07AC}"/>
              </a:ext>
            </a:extLst>
          </p:cNvPr>
          <p:cNvSpPr>
            <a:spLocks noGrp="1"/>
          </p:cNvSpPr>
          <p:nvPr>
            <p:ph sz="half" idx="2" hasCustomPrompt="1"/>
          </p:nvPr>
        </p:nvSpPr>
        <p:spPr>
          <a:xfrm>
            <a:off x="469107" y="4531139"/>
            <a:ext cx="5157787" cy="2039144"/>
          </a:xfrm>
        </p:spPr>
        <p:txBody>
          <a:bodyPr rtlCol="0">
            <a:noAutofit/>
          </a:bodyPr>
          <a:lstStyle/>
          <a:p>
            <a:pPr lvl="0" rtl="0">
              <a:lnSpc>
                <a:spcPct val="100000"/>
              </a:lnSpc>
              <a:buFont typeface="Wingdings" panose="05000000000000000000" pitchFamily="2" charset="2"/>
              <a:buChar char="§"/>
            </a:pPr>
            <a:r>
              <a:rPr lang="fr-FR" sz="1400" noProof="0">
                <a:solidFill>
                  <a:schemeClr val="tx1"/>
                </a:solidFill>
              </a:rPr>
              <a:t>Modifiez les styles du texte</a:t>
            </a:r>
          </a:p>
        </p:txBody>
      </p:sp>
      <p:sp>
        <p:nvSpPr>
          <p:cNvPr id="12" name="Espace réservé du texte 5">
            <a:extLst>
              <a:ext uri="{FF2B5EF4-FFF2-40B4-BE49-F238E27FC236}">
                <a16:creationId xmlns:a16="http://schemas.microsoft.com/office/drawing/2014/main" id="{1507BB47-1AB4-42F2-99FF-453A0622B815}"/>
              </a:ext>
            </a:extLst>
          </p:cNvPr>
          <p:cNvSpPr>
            <a:spLocks noGrp="1"/>
          </p:cNvSpPr>
          <p:nvPr>
            <p:ph type="body" sz="quarter" idx="3" hasCustomPrompt="1"/>
          </p:nvPr>
        </p:nvSpPr>
        <p:spPr>
          <a:xfrm>
            <a:off x="6565107" y="3864355"/>
            <a:ext cx="5183188" cy="494506"/>
          </a:xfrm>
        </p:spPr>
        <p:txBody>
          <a:bodyPr rtlCol="0">
            <a:noAutofit/>
          </a:bodyPr>
          <a:lstStyle>
            <a:lvl1pPr marL="0" indent="0">
              <a:buNone/>
              <a:defRPr sz="2400"/>
            </a:lvl1pPr>
          </a:lstStyle>
          <a:p>
            <a:pPr lvl="0" rtl="0"/>
            <a:r>
              <a:rPr lang="fr-FR" spc="300" noProof="0">
                <a:solidFill>
                  <a:schemeClr val="tx1"/>
                </a:solidFill>
              </a:rPr>
              <a:t>Modifiez les styles du texte</a:t>
            </a:r>
          </a:p>
        </p:txBody>
      </p:sp>
      <p:sp>
        <p:nvSpPr>
          <p:cNvPr id="14" name="Espace réservé du contenu 6">
            <a:extLst>
              <a:ext uri="{FF2B5EF4-FFF2-40B4-BE49-F238E27FC236}">
                <a16:creationId xmlns:a16="http://schemas.microsoft.com/office/drawing/2014/main" id="{438D6EEA-A0DB-4B5F-8F41-A9C1F2C094C0}"/>
              </a:ext>
            </a:extLst>
          </p:cNvPr>
          <p:cNvSpPr>
            <a:spLocks noGrp="1"/>
          </p:cNvSpPr>
          <p:nvPr>
            <p:ph sz="quarter" idx="4" hasCustomPrompt="1"/>
          </p:nvPr>
        </p:nvSpPr>
        <p:spPr>
          <a:xfrm>
            <a:off x="6565107" y="4531139"/>
            <a:ext cx="5183188" cy="2039144"/>
          </a:xfrm>
        </p:spPr>
        <p:txBody>
          <a:bodyPr rtlCol="0">
            <a:noAutofit/>
          </a:bodyPr>
          <a:lstStyle/>
          <a:p>
            <a:pPr lvl="0" rtl="0">
              <a:lnSpc>
                <a:spcPct val="100000"/>
              </a:lnSpc>
              <a:buFont typeface="Wingdings" panose="05000000000000000000" pitchFamily="2" charset="2"/>
              <a:buChar char="§"/>
            </a:pPr>
            <a:r>
              <a:rPr lang="fr-FR" sz="1400" noProof="0">
                <a:solidFill>
                  <a:schemeClr val="tx1"/>
                </a:solidFill>
              </a:rPr>
              <a:t>Modifiez les styles du texte</a:t>
            </a:r>
          </a:p>
        </p:txBody>
      </p:sp>
      <p:sp>
        <p:nvSpPr>
          <p:cNvPr id="20" name="Espace réservé du numéro de diapositive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rtlCol="0">
            <a:noAutofit/>
          </a:bodyPr>
          <a:lstStyle/>
          <a:p>
            <a:pPr rtl="0"/>
            <a:fld id="{8C2E478F-E849-4A8C-AF1F-CBCC78A7CBFA}" type="slidenum">
              <a:rPr lang="fr-FR" noProof="0" smtClean="0"/>
              <a:t>‹N°›</a:t>
            </a:fld>
            <a:endParaRPr lang="fr-FR" noProof="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onne de contenu 3">
    <p:spTree>
      <p:nvGrpSpPr>
        <p:cNvPr id="1" name=""/>
        <p:cNvGrpSpPr/>
        <p:nvPr/>
      </p:nvGrpSpPr>
      <p:grpSpPr>
        <a:xfrm>
          <a:off x="0" y="0"/>
          <a:ext cx="0" cy="0"/>
          <a:chOff x="0" y="0"/>
          <a:chExt cx="0" cy="0"/>
        </a:xfrm>
      </p:grpSpPr>
      <p:sp>
        <p:nvSpPr>
          <p:cNvPr id="22" name="Titr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rtlCol="0" anchor="ctr">
            <a:noAutofit/>
          </a:bodyPr>
          <a:lstStyle/>
          <a:p>
            <a:pPr algn="ctr" rtl="0"/>
            <a:r>
              <a:rPr lang="fr-FR" sz="4800" noProof="0"/>
              <a:t>Modifiez le style du titre</a:t>
            </a:r>
          </a:p>
        </p:txBody>
      </p:sp>
      <p:sp>
        <p:nvSpPr>
          <p:cNvPr id="28" name="Espace réservé du texte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rtlCol="0">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rtl="0"/>
            <a:r>
              <a:rPr lang="fr-FR" noProof="0" dirty="0"/>
              <a:t>CLIQUEZ POUR MODIFIER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24" name="Espace réservé d’image 23">
            <a:extLst>
              <a:ext uri="{FF2B5EF4-FFF2-40B4-BE49-F238E27FC236}">
                <a16:creationId xmlns:a16="http://schemas.microsoft.com/office/drawing/2014/main" id="{2F2918FE-A84E-4303-AEF3-4FD66CDD733E}"/>
              </a:ext>
            </a:extLst>
          </p:cNvPr>
          <p:cNvSpPr>
            <a:spLocks noGrp="1"/>
          </p:cNvSpPr>
          <p:nvPr>
            <p:ph type="pic" sz="quarter" idx="10" hasCustomPrompt="1"/>
          </p:nvPr>
        </p:nvSpPr>
        <p:spPr>
          <a:xfrm>
            <a:off x="960438" y="1624013"/>
            <a:ext cx="3108325" cy="1892300"/>
          </a:xfrm>
        </p:spPr>
        <p:txBody>
          <a:bodyPr rtlCol="0">
            <a:noAutofit/>
          </a:bodyPr>
          <a:lstStyle/>
          <a:p>
            <a:pPr rtl="0"/>
            <a:r>
              <a:rPr lang="fr-FR" noProof="0"/>
              <a:t>Cliquez sur l’icône pour ajouter une image</a:t>
            </a:r>
          </a:p>
        </p:txBody>
      </p:sp>
      <p:sp>
        <p:nvSpPr>
          <p:cNvPr id="25" name="Espace réservé d’image 23">
            <a:extLst>
              <a:ext uri="{FF2B5EF4-FFF2-40B4-BE49-F238E27FC236}">
                <a16:creationId xmlns:a16="http://schemas.microsoft.com/office/drawing/2014/main" id="{E2401025-9BC9-4BDD-97DA-CA763CF846BB}"/>
              </a:ext>
            </a:extLst>
          </p:cNvPr>
          <p:cNvSpPr>
            <a:spLocks noGrp="1"/>
          </p:cNvSpPr>
          <p:nvPr>
            <p:ph type="pic" sz="quarter" idx="11" hasCustomPrompt="1"/>
          </p:nvPr>
        </p:nvSpPr>
        <p:spPr>
          <a:xfrm>
            <a:off x="4542155" y="1623219"/>
            <a:ext cx="3108325" cy="1892300"/>
          </a:xfrm>
        </p:spPr>
        <p:txBody>
          <a:bodyPr rtlCol="0">
            <a:noAutofit/>
          </a:bodyPr>
          <a:lstStyle/>
          <a:p>
            <a:pPr rtl="0"/>
            <a:r>
              <a:rPr lang="fr-FR" noProof="0"/>
              <a:t>Cliquez sur l’icône pour ajouter une image</a:t>
            </a:r>
          </a:p>
        </p:txBody>
      </p:sp>
      <p:sp>
        <p:nvSpPr>
          <p:cNvPr id="26" name="Espace réservé d’image 23">
            <a:extLst>
              <a:ext uri="{FF2B5EF4-FFF2-40B4-BE49-F238E27FC236}">
                <a16:creationId xmlns:a16="http://schemas.microsoft.com/office/drawing/2014/main" id="{B7C4AAB6-897A-4ABD-AD50-2D86B197E914}"/>
              </a:ext>
            </a:extLst>
          </p:cNvPr>
          <p:cNvSpPr>
            <a:spLocks noGrp="1"/>
          </p:cNvSpPr>
          <p:nvPr>
            <p:ph type="pic" sz="quarter" idx="12" hasCustomPrompt="1"/>
          </p:nvPr>
        </p:nvSpPr>
        <p:spPr>
          <a:xfrm>
            <a:off x="8122920" y="1623219"/>
            <a:ext cx="3108325" cy="1892300"/>
          </a:xfrm>
        </p:spPr>
        <p:txBody>
          <a:bodyPr rtlCol="0">
            <a:noAutofit/>
          </a:bodyPr>
          <a:lstStyle/>
          <a:p>
            <a:pPr rtl="0"/>
            <a:r>
              <a:rPr lang="fr-FR" noProof="0"/>
              <a:t>Cliquez sur l’icône pour ajouter une image</a:t>
            </a:r>
          </a:p>
        </p:txBody>
      </p:sp>
      <p:sp>
        <p:nvSpPr>
          <p:cNvPr id="29" name="Espace réservé du texte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rtlCol="0">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30" name="Espace réservé du texte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rtlCol="0">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31" name="Espace réservé du numéro de diapositive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rtlCol="0">
            <a:noAutofit/>
          </a:bodyPr>
          <a:lstStyle/>
          <a:p>
            <a:pPr rtl="0"/>
            <a:fld id="{8C2E478F-E849-4A8C-AF1F-CBCC78A7CBFA}" type="slidenum">
              <a:rPr lang="fr-FR" noProof="0" smtClean="0"/>
              <a:t>‹N°›</a:t>
            </a:fld>
            <a:endParaRPr lang="fr-FR" noProof="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fr-FR" noProof="0"/>
              <a:t>Ajouter un pied de page</a:t>
            </a:r>
          </a:p>
        </p:txBody>
      </p:sp>
      <p:sp>
        <p:nvSpPr>
          <p:cNvPr id="6" name="Espace réservé du numéro de diapositive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fr-FR" noProof="0" smtClean="0"/>
              <a:t>‹N°›</a:t>
            </a:fld>
            <a:endParaRPr lang="fr-FR" noProof="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2.pn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image" Target="../media/image40.jpeg"/><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microsoft.com/office/2007/relationships/hdphoto" Target="../media/hdphoto2.wdp"/><Relationship Id="rId9"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8.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2.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intérieur, sombre&#10;&#10;Description générée automatiquement">
            <a:extLst>
              <a:ext uri="{FF2B5EF4-FFF2-40B4-BE49-F238E27FC236}">
                <a16:creationId xmlns:a16="http://schemas.microsoft.com/office/drawing/2014/main" id="{9A0F93CB-1C3B-4C27-B652-4E09CC7E3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contrast="-20000"/>
                    </a14:imgEffect>
                  </a14:imgLayer>
                </a14:imgProps>
              </a:ext>
            </a:extLst>
          </a:blip>
          <a:srcRect l="32641" t="23243" r="5307" b="22219"/>
          <a:stretch/>
        </p:blipFill>
        <p:spPr>
          <a:xfrm>
            <a:off x="5732796" y="3850547"/>
            <a:ext cx="6557075" cy="3163719"/>
          </a:xfrm>
          <a:prstGeom prst="rect">
            <a:avLst/>
          </a:prstGeom>
          <a:effectLst>
            <a:glow rad="63500">
              <a:schemeClr val="accent5">
                <a:satMod val="175000"/>
                <a:alpha val="40000"/>
              </a:schemeClr>
            </a:glow>
          </a:effectLst>
        </p:spPr>
      </p:pic>
      <p:pic>
        <p:nvPicPr>
          <p:cNvPr id="10" name="Image 9">
            <a:extLst>
              <a:ext uri="{FF2B5EF4-FFF2-40B4-BE49-F238E27FC236}">
                <a16:creationId xmlns:a16="http://schemas.microsoft.com/office/drawing/2014/main" id="{46830EE6-FF56-409F-90A9-3CF6E1BB6AC6}"/>
              </a:ext>
            </a:extLst>
          </p:cNvPr>
          <p:cNvPicPr>
            <a:picLocks noChangeAspect="1"/>
          </p:cNvPicPr>
          <p:nvPr/>
        </p:nvPicPr>
        <p:blipFill>
          <a:blip r:embed="rId5"/>
          <a:stretch>
            <a:fillRect/>
          </a:stretch>
        </p:blipFill>
        <p:spPr>
          <a:xfrm>
            <a:off x="-54253" y="5521911"/>
            <a:ext cx="1410191" cy="1413017"/>
          </a:xfrm>
          <a:prstGeom prst="rect">
            <a:avLst/>
          </a:prstGeom>
          <a:effectLst>
            <a:outerShdw blurRad="50800" dist="38100" dir="5400000" algn="t" rotWithShape="0">
              <a:prstClr val="black">
                <a:alpha val="40000"/>
              </a:prstClr>
            </a:outerShdw>
          </a:effectLst>
        </p:spPr>
      </p:pic>
      <p:pic>
        <p:nvPicPr>
          <p:cNvPr id="8" name="Espace réservé d’image 7" descr="image abstrait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6">
            <a:alphaModFix amt="52000"/>
            <a:extLst>
              <a:ext uri="{BEBA8EAE-BF5A-486C-A8C5-ECC9F3942E4B}">
                <a14:imgProps xmlns:a14="http://schemas.microsoft.com/office/drawing/2010/main">
                  <a14:imgLayer r:embed="rId7">
                    <a14:imgEffect>
                      <a14:saturation sat="0"/>
                    </a14:imgEffect>
                  </a14:imgLayer>
                </a14:imgProps>
              </a:ext>
            </a:extLst>
          </a:blip>
          <a:srcRect/>
          <a:stretch/>
        </p:blipFill>
        <p:spPr>
          <a:xfrm>
            <a:off x="-1" y="0"/>
            <a:ext cx="12192001" cy="6858000"/>
          </a:xfrm>
        </p:spPr>
      </p:pic>
      <p:sp>
        <p:nvSpPr>
          <p:cNvPr id="7" name="Espace réservé du texte 6">
            <a:extLst>
              <a:ext uri="{FF2B5EF4-FFF2-40B4-BE49-F238E27FC236}">
                <a16:creationId xmlns:a16="http://schemas.microsoft.com/office/drawing/2014/main" id="{5D865526-EC39-4780-A2A8-274A80A5C19B}"/>
              </a:ext>
            </a:extLst>
          </p:cNvPr>
          <p:cNvSpPr>
            <a:spLocks noGrp="1"/>
          </p:cNvSpPr>
          <p:nvPr>
            <p:ph type="body" idx="1"/>
          </p:nvPr>
        </p:nvSpPr>
        <p:spPr>
          <a:xfrm>
            <a:off x="4506634" y="3018196"/>
            <a:ext cx="3178727" cy="2163404"/>
          </a:xfrm>
          <a:gradFill flip="none" rotWithShape="1">
            <a:gsLst>
              <a:gs pos="51181">
                <a:srgbClr val="4A4A4A"/>
              </a:gs>
              <a:gs pos="33984">
                <a:srgbClr val="323232"/>
              </a:gs>
              <a:gs pos="18000">
                <a:srgbClr val="1C1C1C"/>
              </a:gs>
              <a:gs pos="0">
                <a:schemeClr val="bg1"/>
              </a:gs>
              <a:gs pos="44000">
                <a:schemeClr val="accent6">
                  <a:lumMod val="50000"/>
                </a:schemeClr>
              </a:gs>
              <a:gs pos="83000">
                <a:srgbClr val="797979"/>
              </a:gs>
              <a:gs pos="72000">
                <a:srgbClr val="5D5D5D"/>
              </a:gs>
              <a:gs pos="100000">
                <a:schemeClr val="accent6">
                  <a:lumMod val="60000"/>
                  <a:lumOff val="40000"/>
                </a:schemeClr>
              </a:gs>
            </a:gsLst>
            <a:lin ang="0" scaled="1"/>
            <a:tileRect/>
          </a:gradFill>
          <a:effectLst>
            <a:softEdge rad="31750"/>
          </a:effectLst>
        </p:spPr>
        <p:txBody>
          <a:bodyPr rtlCol="0"/>
          <a:lstStyle/>
          <a:p>
            <a:pPr rtl="0"/>
            <a:r>
              <a:rPr lang="fr-FR" dirty="0"/>
              <a:t>Kraut Jordan - IR</a:t>
            </a:r>
          </a:p>
          <a:p>
            <a:pPr rtl="0"/>
            <a:r>
              <a:rPr lang="fr-FR" dirty="0"/>
              <a:t>Hellou Karim - IR</a:t>
            </a:r>
          </a:p>
          <a:p>
            <a:pPr rtl="0"/>
            <a:r>
              <a:rPr lang="fr-FR" dirty="0"/>
              <a:t>Muller Kévin - IR</a:t>
            </a:r>
          </a:p>
          <a:p>
            <a:pPr rtl="0"/>
            <a:r>
              <a:rPr lang="fr-FR" dirty="0"/>
              <a:t>Malpeyre Jules - IR</a:t>
            </a:r>
          </a:p>
        </p:txBody>
      </p:sp>
      <p:sp>
        <p:nvSpPr>
          <p:cNvPr id="9" name="Titre 8">
            <a:extLst>
              <a:ext uri="{FF2B5EF4-FFF2-40B4-BE49-F238E27FC236}">
                <a16:creationId xmlns:a16="http://schemas.microsoft.com/office/drawing/2014/main" id="{79DC1498-E692-42BA-B69F-6D37E6CFACA0}"/>
              </a:ext>
            </a:extLst>
          </p:cNvPr>
          <p:cNvSpPr>
            <a:spLocks noGrp="1"/>
          </p:cNvSpPr>
          <p:nvPr>
            <p:ph type="title"/>
          </p:nvPr>
        </p:nvSpPr>
        <p:spPr>
          <a:xfrm>
            <a:off x="350836" y="1397008"/>
            <a:ext cx="11490325" cy="823913"/>
          </a:xfrm>
        </p:spPr>
        <p:txBody>
          <a:bodyPr rtlCol="0"/>
          <a:lstStyle/>
          <a:p>
            <a:pPr rtl="0"/>
            <a:r>
              <a:rPr lang="fr-FR" sz="4400" dirty="0"/>
              <a:t>Projet de fin d’année</a:t>
            </a:r>
          </a:p>
        </p:txBody>
      </p:sp>
      <p:sp>
        <p:nvSpPr>
          <p:cNvPr id="3" name="Espace réservé du texte 2">
            <a:extLst>
              <a:ext uri="{FF2B5EF4-FFF2-40B4-BE49-F238E27FC236}">
                <a16:creationId xmlns:a16="http://schemas.microsoft.com/office/drawing/2014/main" id="{C0AE828D-1E63-455F-949D-0C5454A7FE88}"/>
              </a:ext>
            </a:extLst>
          </p:cNvPr>
          <p:cNvSpPr>
            <a:spLocks noGrp="1"/>
          </p:cNvSpPr>
          <p:nvPr>
            <p:ph type="body" sz="quarter" idx="12"/>
          </p:nvPr>
        </p:nvSpPr>
        <p:spPr>
          <a:xfrm>
            <a:off x="521512" y="6310501"/>
            <a:ext cx="11148969" cy="518795"/>
          </a:xfrm>
        </p:spPr>
        <p:txBody>
          <a:bodyPr rtlCol="0"/>
          <a:lstStyle/>
          <a:p>
            <a:pPr rtl="0"/>
            <a:r>
              <a:rPr lang="fr-FR" dirty="0"/>
              <a:t>BTS SN Haguenau 2020/2022 – Diaporama de projet « </a:t>
            </a:r>
            <a:r>
              <a:rPr lang="fr-FR" b="1" dirty="0"/>
              <a:t>Autopartage</a:t>
            </a:r>
            <a:r>
              <a:rPr lang="fr-FR" dirty="0"/>
              <a:t> »</a:t>
            </a:r>
          </a:p>
        </p:txBody>
      </p:sp>
    </p:spTree>
    <p:extLst>
      <p:ext uri="{BB962C8B-B14F-4D97-AF65-F5344CB8AC3E}">
        <p14:creationId xmlns:p14="http://schemas.microsoft.com/office/powerpoint/2010/main" val="1442960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image 4" descr="table avec plusieurs personnes travaillant sur leur ordinateur portabl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58000"/>
          </a:xfrm>
          <a:noFill/>
        </p:spPr>
      </p:pic>
      <p:sp>
        <p:nvSpPr>
          <p:cNvPr id="4" name="Espace réservé du numéro de diapositive 3">
            <a:extLst>
              <a:ext uri="{FF2B5EF4-FFF2-40B4-BE49-F238E27FC236}">
                <a16:creationId xmlns:a16="http://schemas.microsoft.com/office/drawing/2014/main" id="{A4BADA18-8F0E-4249-A144-6CB8259BA65B}"/>
              </a:ext>
            </a:extLst>
          </p:cNvPr>
          <p:cNvSpPr>
            <a:spLocks noGrp="1"/>
          </p:cNvSpPr>
          <p:nvPr>
            <p:ph type="sldNum" sz="quarter" idx="4"/>
          </p:nvPr>
        </p:nvSpPr>
        <p:spPr>
          <a:xfrm>
            <a:off x="11748052" y="0"/>
            <a:ext cx="443948" cy="365125"/>
          </a:xfrm>
        </p:spPr>
        <p:txBody>
          <a:bodyPr rtlCol="0"/>
          <a:lstStyle/>
          <a:p>
            <a:pPr rtl="0"/>
            <a:fld id="{8C2E478F-E849-4A8C-AF1F-CBCC78A7CBFA}" type="slidenum">
              <a:rPr lang="fr-FR" smtClean="0"/>
              <a:t>10</a:t>
            </a:fld>
            <a:endParaRPr lang="fr-FR" dirty="0"/>
          </a:p>
        </p:txBody>
      </p:sp>
      <p:pic>
        <p:nvPicPr>
          <p:cNvPr id="3" name="Image 2" descr="Une image contenant table&#10;&#10;Description générée automatiquement">
            <a:extLst>
              <a:ext uri="{FF2B5EF4-FFF2-40B4-BE49-F238E27FC236}">
                <a16:creationId xmlns:a16="http://schemas.microsoft.com/office/drawing/2014/main" id="{83E2D003-26F2-4BBD-ACE4-645E3F76AB6C}"/>
              </a:ext>
            </a:extLst>
          </p:cNvPr>
          <p:cNvPicPr>
            <a:picLocks noChangeAspect="1"/>
          </p:cNvPicPr>
          <p:nvPr/>
        </p:nvPicPr>
        <p:blipFill rotWithShape="1">
          <a:blip r:embed="rId5"/>
          <a:srcRect t="28070" b="50000"/>
          <a:stretch/>
        </p:blipFill>
        <p:spPr>
          <a:xfrm>
            <a:off x="1155812" y="2057318"/>
            <a:ext cx="9880374" cy="2743364"/>
          </a:xfrm>
          <a:prstGeom prst="rect">
            <a:avLst/>
          </a:prstGeom>
          <a:effectLst>
            <a:softEdge rad="63500"/>
          </a:effectLst>
        </p:spPr>
      </p:pic>
      <p:sp>
        <p:nvSpPr>
          <p:cNvPr id="9" name="Titre 7">
            <a:extLst>
              <a:ext uri="{FF2B5EF4-FFF2-40B4-BE49-F238E27FC236}">
                <a16:creationId xmlns:a16="http://schemas.microsoft.com/office/drawing/2014/main" id="{6DDCD10D-5CCF-4409-A4C0-C605C1D38C8C}"/>
              </a:ext>
            </a:extLst>
          </p:cNvPr>
          <p:cNvSpPr>
            <a:spLocks noGrp="1"/>
          </p:cNvSpPr>
          <p:nvPr>
            <p:ph type="title"/>
          </p:nvPr>
        </p:nvSpPr>
        <p:spPr>
          <a:xfrm>
            <a:off x="5546036" y="612037"/>
            <a:ext cx="6645964" cy="884238"/>
          </a:xfrm>
        </p:spPr>
        <p:txBody>
          <a:bodyPr rtlCol="0"/>
          <a:lstStyle/>
          <a:p>
            <a:pPr rtl="0"/>
            <a:r>
              <a:rPr lang="fr-FR" dirty="0"/>
              <a:t>PARTIE PERSONNELLE</a:t>
            </a:r>
          </a:p>
        </p:txBody>
      </p:sp>
    </p:spTree>
    <p:extLst>
      <p:ext uri="{BB962C8B-B14F-4D97-AF65-F5344CB8AC3E}">
        <p14:creationId xmlns:p14="http://schemas.microsoft.com/office/powerpoint/2010/main" val="3010786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D24B42B-925B-494C-A986-BD85E8117E1E}"/>
              </a:ext>
            </a:extLst>
          </p:cNvPr>
          <p:cNvSpPr>
            <a:spLocks noGrp="1"/>
          </p:cNvSpPr>
          <p:nvPr>
            <p:ph type="title"/>
          </p:nvPr>
        </p:nvSpPr>
        <p:spPr>
          <a:xfrm>
            <a:off x="6012110" y="2262871"/>
            <a:ext cx="5724088" cy="1661297"/>
          </a:xfrm>
        </p:spPr>
        <p:txBody>
          <a:bodyPr rtlCol="0">
            <a:noAutofit/>
          </a:bodyPr>
          <a:lstStyle/>
          <a:p>
            <a:pPr rtl="0"/>
            <a:r>
              <a:rPr lang="fr-FR" sz="4800" dirty="0"/>
              <a:t>OUVRIR ET FERMER LE VÉHICULE</a:t>
            </a:r>
          </a:p>
        </p:txBody>
      </p:sp>
      <p:sp>
        <p:nvSpPr>
          <p:cNvPr id="2" name="Espace réservé du texte 1">
            <a:extLst>
              <a:ext uri="{FF2B5EF4-FFF2-40B4-BE49-F238E27FC236}">
                <a16:creationId xmlns:a16="http://schemas.microsoft.com/office/drawing/2014/main" id="{B156CAF1-214F-4566-9B0D-DACA1063E8C8}"/>
              </a:ext>
            </a:extLst>
          </p:cNvPr>
          <p:cNvSpPr>
            <a:spLocks noGrp="1"/>
          </p:cNvSpPr>
          <p:nvPr>
            <p:ph type="body" idx="1"/>
          </p:nvPr>
        </p:nvSpPr>
        <p:spPr>
          <a:xfrm>
            <a:off x="6143957" y="4393374"/>
            <a:ext cx="2834640" cy="365125"/>
          </a:xfrm>
        </p:spPr>
        <p:txBody>
          <a:bodyPr rtlCol="0"/>
          <a:lstStyle/>
          <a:p>
            <a:r>
              <a:rPr lang="fr-FR" b="1" dirty="0"/>
              <a:t>Partie 1</a:t>
            </a:r>
          </a:p>
        </p:txBody>
      </p:sp>
      <p:sp>
        <p:nvSpPr>
          <p:cNvPr id="6" name="Espace réservé du numéro de diapositive 5">
            <a:extLst>
              <a:ext uri="{FF2B5EF4-FFF2-40B4-BE49-F238E27FC236}">
                <a16:creationId xmlns:a16="http://schemas.microsoft.com/office/drawing/2014/main" id="{FC6A5C12-E784-444E-B868-DE2AE85742BB}"/>
              </a:ext>
            </a:extLst>
          </p:cNvPr>
          <p:cNvSpPr>
            <a:spLocks noGrp="1"/>
          </p:cNvSpPr>
          <p:nvPr>
            <p:ph type="sldNum" sz="quarter" idx="12"/>
          </p:nvPr>
        </p:nvSpPr>
        <p:spPr>
          <a:xfrm>
            <a:off x="11736198" y="0"/>
            <a:ext cx="443948" cy="365125"/>
          </a:xfrm>
        </p:spPr>
        <p:txBody>
          <a:bodyPr rtlCol="0"/>
          <a:lstStyle/>
          <a:p>
            <a:pPr rtl="0"/>
            <a:fld id="{8C2E478F-E849-4A8C-AF1F-CBCC78A7CBFA}" type="slidenum">
              <a:rPr lang="fr-FR" smtClean="0"/>
              <a:pPr rtl="0"/>
              <a:t>11</a:t>
            </a:fld>
            <a:endParaRPr lang="fr-FR" dirty="0"/>
          </a:p>
        </p:txBody>
      </p:sp>
      <p:pic>
        <p:nvPicPr>
          <p:cNvPr id="19" name="Espace réservé pour une image  18" descr="Une image contenant personne&#10;&#10;Description générée automatiquement">
            <a:extLst>
              <a:ext uri="{FF2B5EF4-FFF2-40B4-BE49-F238E27FC236}">
                <a16:creationId xmlns:a16="http://schemas.microsoft.com/office/drawing/2014/main" id="{838182BA-5A01-4B6E-B213-EEA27B9F240E}"/>
              </a:ext>
            </a:extLst>
          </p:cNvPr>
          <p:cNvPicPr>
            <a:picLocks noGrp="1" noChangeAspect="1"/>
          </p:cNvPicPr>
          <p:nvPr>
            <p:ph type="pic" sz="quarter" idx="13"/>
          </p:nvPr>
        </p:nvPicPr>
        <p:blipFill>
          <a:blip r:embed="rId3"/>
          <a:srcRect l="20189" r="20189"/>
          <a:stretch>
            <a:fillRect/>
          </a:stretch>
        </p:blipFill>
        <p:spPr/>
      </p:pic>
    </p:spTree>
    <p:extLst>
      <p:ext uri="{BB962C8B-B14F-4D97-AF65-F5344CB8AC3E}">
        <p14:creationId xmlns:p14="http://schemas.microsoft.com/office/powerpoint/2010/main" val="2944765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DA247-2F35-4FB8-903D-FB32D7B852D9}"/>
              </a:ext>
            </a:extLst>
          </p:cNvPr>
          <p:cNvSpPr>
            <a:spLocks noGrp="1"/>
          </p:cNvSpPr>
          <p:nvPr>
            <p:ph type="title"/>
          </p:nvPr>
        </p:nvSpPr>
        <p:spPr/>
        <p:txBody>
          <a:bodyPr rtlCol="0"/>
          <a:lstStyle/>
          <a:p>
            <a:pPr rtl="0"/>
            <a:r>
              <a:rPr lang="fr-FR" dirty="0"/>
              <a:t>OUVRIR ET FERMER LE VÉHICULE</a:t>
            </a:r>
          </a:p>
        </p:txBody>
      </p:sp>
      <p:sp>
        <p:nvSpPr>
          <p:cNvPr id="3" name="Espace réservé du numéro de diapositive 2">
            <a:extLst>
              <a:ext uri="{FF2B5EF4-FFF2-40B4-BE49-F238E27FC236}">
                <a16:creationId xmlns:a16="http://schemas.microsoft.com/office/drawing/2014/main" id="{FBDE7135-9153-4AEB-AC1F-4B951B7A76F2}"/>
              </a:ext>
            </a:extLst>
          </p:cNvPr>
          <p:cNvSpPr>
            <a:spLocks noGrp="1"/>
          </p:cNvSpPr>
          <p:nvPr>
            <p:ph type="sldNum" sz="quarter" idx="11"/>
          </p:nvPr>
        </p:nvSpPr>
        <p:spPr>
          <a:xfrm>
            <a:off x="11748052" y="0"/>
            <a:ext cx="443948" cy="365125"/>
          </a:xfrm>
        </p:spPr>
        <p:txBody>
          <a:bodyPr rtlCol="0"/>
          <a:lstStyle/>
          <a:p>
            <a:pPr rtl="0"/>
            <a:fld id="{8C2E478F-E849-4A8C-AF1F-CBCC78A7CBFA}" type="slidenum">
              <a:rPr lang="fr-FR" smtClean="0"/>
              <a:t>12</a:t>
            </a:fld>
            <a:endParaRPr lang="fr-FR" dirty="0"/>
          </a:p>
        </p:txBody>
      </p:sp>
      <p:pic>
        <p:nvPicPr>
          <p:cNvPr id="5" name="Image 4">
            <a:extLst>
              <a:ext uri="{FF2B5EF4-FFF2-40B4-BE49-F238E27FC236}">
                <a16:creationId xmlns:a16="http://schemas.microsoft.com/office/drawing/2014/main" id="{7EE2EEB2-D6E7-4FFD-BA00-A590FB40FD1D}"/>
              </a:ext>
            </a:extLst>
          </p:cNvPr>
          <p:cNvPicPr>
            <a:picLocks noChangeAspect="1"/>
          </p:cNvPicPr>
          <p:nvPr/>
        </p:nvPicPr>
        <p:blipFill>
          <a:blip r:embed="rId3"/>
          <a:stretch>
            <a:fillRect/>
          </a:stretch>
        </p:blipFill>
        <p:spPr>
          <a:xfrm>
            <a:off x="2438400" y="1770361"/>
            <a:ext cx="7315199" cy="5087639"/>
          </a:xfrm>
          <a:prstGeom prst="rect">
            <a:avLst/>
          </a:prstGeom>
        </p:spPr>
      </p:pic>
      <p:sp>
        <p:nvSpPr>
          <p:cNvPr id="6" name="Rectangle 5">
            <a:extLst>
              <a:ext uri="{FF2B5EF4-FFF2-40B4-BE49-F238E27FC236}">
                <a16:creationId xmlns:a16="http://schemas.microsoft.com/office/drawing/2014/main" id="{A03D34D3-D708-4C8D-AB51-A6296EC96413}"/>
              </a:ext>
            </a:extLst>
          </p:cNvPr>
          <p:cNvSpPr/>
          <p:nvPr/>
        </p:nvSpPr>
        <p:spPr>
          <a:xfrm>
            <a:off x="2615091" y="3989748"/>
            <a:ext cx="6991025" cy="2826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1669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DA247-2F35-4FB8-903D-FB32D7B852D9}"/>
              </a:ext>
            </a:extLst>
          </p:cNvPr>
          <p:cNvSpPr>
            <a:spLocks noGrp="1"/>
          </p:cNvSpPr>
          <p:nvPr>
            <p:ph type="title"/>
          </p:nvPr>
        </p:nvSpPr>
        <p:spPr/>
        <p:txBody>
          <a:bodyPr rtlCol="0"/>
          <a:lstStyle/>
          <a:p>
            <a:pPr rtl="0"/>
            <a:r>
              <a:rPr lang="fr-FR" dirty="0"/>
              <a:t>OUVRIR ET FERMER LE VÉHICULE</a:t>
            </a:r>
          </a:p>
        </p:txBody>
      </p:sp>
      <p:sp>
        <p:nvSpPr>
          <p:cNvPr id="3" name="Espace réservé du numéro de diapositive 2">
            <a:extLst>
              <a:ext uri="{FF2B5EF4-FFF2-40B4-BE49-F238E27FC236}">
                <a16:creationId xmlns:a16="http://schemas.microsoft.com/office/drawing/2014/main" id="{FBDE7135-9153-4AEB-AC1F-4B951B7A76F2}"/>
              </a:ext>
            </a:extLst>
          </p:cNvPr>
          <p:cNvSpPr>
            <a:spLocks noGrp="1"/>
          </p:cNvSpPr>
          <p:nvPr>
            <p:ph type="sldNum" sz="quarter" idx="11"/>
          </p:nvPr>
        </p:nvSpPr>
        <p:spPr>
          <a:xfrm>
            <a:off x="11748052" y="0"/>
            <a:ext cx="443948" cy="365125"/>
          </a:xfrm>
        </p:spPr>
        <p:txBody>
          <a:bodyPr rtlCol="0"/>
          <a:lstStyle/>
          <a:p>
            <a:pPr rtl="0"/>
            <a:fld id="{8C2E478F-E849-4A8C-AF1F-CBCC78A7CBFA}" type="slidenum">
              <a:rPr lang="fr-FR" smtClean="0"/>
              <a:t>13</a:t>
            </a:fld>
            <a:endParaRPr lang="fr-FR" dirty="0"/>
          </a:p>
        </p:txBody>
      </p:sp>
      <p:pic>
        <p:nvPicPr>
          <p:cNvPr id="6" name="Image 5" descr="Une image contenant périphérique, jauge&#10;&#10;Description générée automatiquement">
            <a:extLst>
              <a:ext uri="{FF2B5EF4-FFF2-40B4-BE49-F238E27FC236}">
                <a16:creationId xmlns:a16="http://schemas.microsoft.com/office/drawing/2014/main" id="{27914F50-8BF6-412A-A6B1-B780A5430452}"/>
              </a:ext>
            </a:extLst>
          </p:cNvPr>
          <p:cNvPicPr>
            <a:picLocks noChangeAspect="1"/>
          </p:cNvPicPr>
          <p:nvPr/>
        </p:nvPicPr>
        <p:blipFill>
          <a:blip r:embed="rId3"/>
          <a:stretch>
            <a:fillRect/>
          </a:stretch>
        </p:blipFill>
        <p:spPr>
          <a:xfrm>
            <a:off x="4234710" y="2108022"/>
            <a:ext cx="3722580" cy="3478712"/>
          </a:xfrm>
          <a:prstGeom prst="rect">
            <a:avLst/>
          </a:prstGeom>
        </p:spPr>
      </p:pic>
    </p:spTree>
    <p:extLst>
      <p:ext uri="{BB962C8B-B14F-4D97-AF65-F5344CB8AC3E}">
        <p14:creationId xmlns:p14="http://schemas.microsoft.com/office/powerpoint/2010/main" val="1187295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périphérique, jauge&#10;&#10;Description générée automatiquement">
            <a:extLst>
              <a:ext uri="{FF2B5EF4-FFF2-40B4-BE49-F238E27FC236}">
                <a16:creationId xmlns:a16="http://schemas.microsoft.com/office/drawing/2014/main" id="{27914F50-8BF6-412A-A6B1-B780A5430452}"/>
              </a:ext>
            </a:extLst>
          </p:cNvPr>
          <p:cNvPicPr>
            <a:picLocks noChangeAspect="1"/>
          </p:cNvPicPr>
          <p:nvPr/>
        </p:nvPicPr>
        <p:blipFill>
          <a:blip r:embed="rId3"/>
          <a:stretch>
            <a:fillRect/>
          </a:stretch>
        </p:blipFill>
        <p:spPr>
          <a:xfrm rot="13362147">
            <a:off x="4619818" y="1480958"/>
            <a:ext cx="2952362" cy="2758952"/>
          </a:xfrm>
          <a:prstGeom prst="rect">
            <a:avLst/>
          </a:prstGeom>
        </p:spPr>
      </p:pic>
      <p:sp>
        <p:nvSpPr>
          <p:cNvPr id="2" name="Titre 1">
            <a:extLst>
              <a:ext uri="{FF2B5EF4-FFF2-40B4-BE49-F238E27FC236}">
                <a16:creationId xmlns:a16="http://schemas.microsoft.com/office/drawing/2014/main" id="{603DA247-2F35-4FB8-903D-FB32D7B852D9}"/>
              </a:ext>
            </a:extLst>
          </p:cNvPr>
          <p:cNvSpPr>
            <a:spLocks noGrp="1"/>
          </p:cNvSpPr>
          <p:nvPr>
            <p:ph type="title"/>
          </p:nvPr>
        </p:nvSpPr>
        <p:spPr/>
        <p:txBody>
          <a:bodyPr rtlCol="0"/>
          <a:lstStyle/>
          <a:p>
            <a:pPr rtl="0"/>
            <a:r>
              <a:rPr lang="fr-FR" dirty="0"/>
              <a:t>OUVRIR ET FERMER LE VÉHICULE</a:t>
            </a:r>
          </a:p>
        </p:txBody>
      </p:sp>
      <p:sp>
        <p:nvSpPr>
          <p:cNvPr id="3" name="Espace réservé du numéro de diapositive 2">
            <a:extLst>
              <a:ext uri="{FF2B5EF4-FFF2-40B4-BE49-F238E27FC236}">
                <a16:creationId xmlns:a16="http://schemas.microsoft.com/office/drawing/2014/main" id="{FBDE7135-9153-4AEB-AC1F-4B951B7A76F2}"/>
              </a:ext>
            </a:extLst>
          </p:cNvPr>
          <p:cNvSpPr>
            <a:spLocks noGrp="1"/>
          </p:cNvSpPr>
          <p:nvPr>
            <p:ph type="sldNum" sz="quarter" idx="11"/>
          </p:nvPr>
        </p:nvSpPr>
        <p:spPr>
          <a:xfrm>
            <a:off x="11748052" y="0"/>
            <a:ext cx="443948" cy="365125"/>
          </a:xfrm>
        </p:spPr>
        <p:txBody>
          <a:bodyPr rtlCol="0"/>
          <a:lstStyle/>
          <a:p>
            <a:pPr rtl="0"/>
            <a:fld id="{8C2E478F-E849-4A8C-AF1F-CBCC78A7CBFA}" type="slidenum">
              <a:rPr lang="fr-FR" smtClean="0"/>
              <a:t>14</a:t>
            </a:fld>
            <a:endParaRPr lang="fr-FR" dirty="0"/>
          </a:p>
        </p:txBody>
      </p:sp>
      <p:pic>
        <p:nvPicPr>
          <p:cNvPr id="7" name="Picture 4">
            <a:extLst>
              <a:ext uri="{FF2B5EF4-FFF2-40B4-BE49-F238E27FC236}">
                <a16:creationId xmlns:a16="http://schemas.microsoft.com/office/drawing/2014/main" id="{481684E1-1495-491C-99EE-E73E0670E9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028" y="3899962"/>
            <a:ext cx="11661944" cy="2732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429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DA247-2F35-4FB8-903D-FB32D7B852D9}"/>
              </a:ext>
            </a:extLst>
          </p:cNvPr>
          <p:cNvSpPr>
            <a:spLocks noGrp="1"/>
          </p:cNvSpPr>
          <p:nvPr>
            <p:ph type="title"/>
          </p:nvPr>
        </p:nvSpPr>
        <p:spPr/>
        <p:txBody>
          <a:bodyPr rtlCol="0"/>
          <a:lstStyle/>
          <a:p>
            <a:pPr rtl="0"/>
            <a:r>
              <a:rPr lang="fr-FR" dirty="0"/>
              <a:t>OUVRIR ET FERMER LE VÉHICULE</a:t>
            </a:r>
          </a:p>
        </p:txBody>
      </p:sp>
      <p:sp>
        <p:nvSpPr>
          <p:cNvPr id="3" name="Espace réservé du numéro de diapositive 2">
            <a:extLst>
              <a:ext uri="{FF2B5EF4-FFF2-40B4-BE49-F238E27FC236}">
                <a16:creationId xmlns:a16="http://schemas.microsoft.com/office/drawing/2014/main" id="{FBDE7135-9153-4AEB-AC1F-4B951B7A76F2}"/>
              </a:ext>
            </a:extLst>
          </p:cNvPr>
          <p:cNvSpPr>
            <a:spLocks noGrp="1"/>
          </p:cNvSpPr>
          <p:nvPr>
            <p:ph type="sldNum" sz="quarter" idx="11"/>
          </p:nvPr>
        </p:nvSpPr>
        <p:spPr>
          <a:xfrm>
            <a:off x="11748052" y="0"/>
            <a:ext cx="443948" cy="365125"/>
          </a:xfrm>
        </p:spPr>
        <p:txBody>
          <a:bodyPr rtlCol="0"/>
          <a:lstStyle/>
          <a:p>
            <a:pPr rtl="0"/>
            <a:fld id="{8C2E478F-E849-4A8C-AF1F-CBCC78A7CBFA}" type="slidenum">
              <a:rPr lang="fr-FR" smtClean="0"/>
              <a:t>15</a:t>
            </a:fld>
            <a:endParaRPr lang="fr-FR" dirty="0"/>
          </a:p>
        </p:txBody>
      </p:sp>
      <p:pic>
        <p:nvPicPr>
          <p:cNvPr id="5" name="Image 4">
            <a:extLst>
              <a:ext uri="{FF2B5EF4-FFF2-40B4-BE49-F238E27FC236}">
                <a16:creationId xmlns:a16="http://schemas.microsoft.com/office/drawing/2014/main" id="{7EE2EEB2-D6E7-4FFD-BA00-A590FB40FD1D}"/>
              </a:ext>
            </a:extLst>
          </p:cNvPr>
          <p:cNvPicPr>
            <a:picLocks noChangeAspect="1"/>
          </p:cNvPicPr>
          <p:nvPr/>
        </p:nvPicPr>
        <p:blipFill>
          <a:blip r:embed="rId3"/>
          <a:stretch>
            <a:fillRect/>
          </a:stretch>
        </p:blipFill>
        <p:spPr>
          <a:xfrm>
            <a:off x="2438400" y="1701537"/>
            <a:ext cx="7315199" cy="5087639"/>
          </a:xfrm>
          <a:prstGeom prst="rect">
            <a:avLst/>
          </a:prstGeom>
        </p:spPr>
      </p:pic>
      <p:sp>
        <p:nvSpPr>
          <p:cNvPr id="6" name="Rectangle 5">
            <a:extLst>
              <a:ext uri="{FF2B5EF4-FFF2-40B4-BE49-F238E27FC236}">
                <a16:creationId xmlns:a16="http://schemas.microsoft.com/office/drawing/2014/main" id="{15A90A54-DBD9-4F93-995F-1E37381F4FF9}"/>
              </a:ext>
            </a:extLst>
          </p:cNvPr>
          <p:cNvSpPr/>
          <p:nvPr/>
        </p:nvSpPr>
        <p:spPr>
          <a:xfrm>
            <a:off x="2615091" y="3923073"/>
            <a:ext cx="6991025" cy="2826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56314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DA247-2F35-4FB8-903D-FB32D7B852D9}"/>
              </a:ext>
            </a:extLst>
          </p:cNvPr>
          <p:cNvSpPr>
            <a:spLocks noGrp="1"/>
          </p:cNvSpPr>
          <p:nvPr>
            <p:ph type="title"/>
          </p:nvPr>
        </p:nvSpPr>
        <p:spPr/>
        <p:txBody>
          <a:bodyPr rtlCol="0"/>
          <a:lstStyle/>
          <a:p>
            <a:pPr rtl="0"/>
            <a:r>
              <a:rPr lang="fr-FR" dirty="0"/>
              <a:t>OUVRIR ET FERMER LE VÉHICULE</a:t>
            </a:r>
          </a:p>
        </p:txBody>
      </p:sp>
      <p:sp>
        <p:nvSpPr>
          <p:cNvPr id="3" name="Espace réservé du numéro de diapositive 2">
            <a:extLst>
              <a:ext uri="{FF2B5EF4-FFF2-40B4-BE49-F238E27FC236}">
                <a16:creationId xmlns:a16="http://schemas.microsoft.com/office/drawing/2014/main" id="{FBDE7135-9153-4AEB-AC1F-4B951B7A76F2}"/>
              </a:ext>
            </a:extLst>
          </p:cNvPr>
          <p:cNvSpPr>
            <a:spLocks noGrp="1"/>
          </p:cNvSpPr>
          <p:nvPr>
            <p:ph type="sldNum" sz="quarter" idx="11"/>
          </p:nvPr>
        </p:nvSpPr>
        <p:spPr>
          <a:xfrm>
            <a:off x="11748052" y="0"/>
            <a:ext cx="443948" cy="365125"/>
          </a:xfrm>
        </p:spPr>
        <p:txBody>
          <a:bodyPr rtlCol="0"/>
          <a:lstStyle/>
          <a:p>
            <a:pPr rtl="0"/>
            <a:fld id="{8C2E478F-E849-4A8C-AF1F-CBCC78A7CBFA}" type="slidenum">
              <a:rPr lang="fr-FR" smtClean="0"/>
              <a:t>16</a:t>
            </a:fld>
            <a:endParaRPr lang="fr-FR" dirty="0"/>
          </a:p>
        </p:txBody>
      </p:sp>
      <p:pic>
        <p:nvPicPr>
          <p:cNvPr id="8" name="Image 7">
            <a:extLst>
              <a:ext uri="{FF2B5EF4-FFF2-40B4-BE49-F238E27FC236}">
                <a16:creationId xmlns:a16="http://schemas.microsoft.com/office/drawing/2014/main" id="{53BBA0E1-FA6A-4AA8-A0D9-3A230747B3BE}"/>
              </a:ext>
            </a:extLst>
          </p:cNvPr>
          <p:cNvPicPr>
            <a:picLocks noChangeAspect="1"/>
          </p:cNvPicPr>
          <p:nvPr/>
        </p:nvPicPr>
        <p:blipFill>
          <a:blip r:embed="rId3"/>
          <a:stretch>
            <a:fillRect/>
          </a:stretch>
        </p:blipFill>
        <p:spPr>
          <a:xfrm>
            <a:off x="7739269" y="3044668"/>
            <a:ext cx="3810000" cy="2114550"/>
          </a:xfrm>
          <a:prstGeom prst="rect">
            <a:avLst/>
          </a:prstGeom>
        </p:spPr>
      </p:pic>
      <p:sp>
        <p:nvSpPr>
          <p:cNvPr id="9" name="ZoneTexte 8">
            <a:extLst>
              <a:ext uri="{FF2B5EF4-FFF2-40B4-BE49-F238E27FC236}">
                <a16:creationId xmlns:a16="http://schemas.microsoft.com/office/drawing/2014/main" id="{ECFA6F55-B3FD-4FFF-87F7-2F5CDBC3E5AC}"/>
              </a:ext>
            </a:extLst>
          </p:cNvPr>
          <p:cNvSpPr txBox="1"/>
          <p:nvPr/>
        </p:nvSpPr>
        <p:spPr>
          <a:xfrm>
            <a:off x="7739269" y="3614505"/>
            <a:ext cx="457200" cy="276999"/>
          </a:xfrm>
          <a:prstGeom prst="rect">
            <a:avLst/>
          </a:prstGeom>
          <a:noFill/>
        </p:spPr>
        <p:txBody>
          <a:bodyPr wrap="square" rtlCol="0">
            <a:spAutoFit/>
          </a:bodyPr>
          <a:lstStyle/>
          <a:p>
            <a:r>
              <a:rPr lang="fr-FR" sz="1200" b="1" dirty="0"/>
              <a:t>NC</a:t>
            </a:r>
            <a:endParaRPr lang="en-GB" sz="1200" b="1" dirty="0"/>
          </a:p>
        </p:txBody>
      </p:sp>
      <p:sp>
        <p:nvSpPr>
          <p:cNvPr id="10" name="ZoneTexte 9">
            <a:extLst>
              <a:ext uri="{FF2B5EF4-FFF2-40B4-BE49-F238E27FC236}">
                <a16:creationId xmlns:a16="http://schemas.microsoft.com/office/drawing/2014/main" id="{789C569C-754F-402E-95A4-9FCAFBDD1B05}"/>
              </a:ext>
            </a:extLst>
          </p:cNvPr>
          <p:cNvSpPr txBox="1"/>
          <p:nvPr/>
        </p:nvSpPr>
        <p:spPr>
          <a:xfrm>
            <a:off x="8052090" y="3429000"/>
            <a:ext cx="457200" cy="276999"/>
          </a:xfrm>
          <a:prstGeom prst="rect">
            <a:avLst/>
          </a:prstGeom>
          <a:noFill/>
        </p:spPr>
        <p:txBody>
          <a:bodyPr wrap="square" rtlCol="0">
            <a:spAutoFit/>
          </a:bodyPr>
          <a:lstStyle/>
          <a:p>
            <a:r>
              <a:rPr lang="fr-FR" sz="1200" b="1" dirty="0"/>
              <a:t>NO</a:t>
            </a:r>
            <a:endParaRPr lang="en-GB" sz="1200" b="1" dirty="0"/>
          </a:p>
        </p:txBody>
      </p:sp>
      <p:pic>
        <p:nvPicPr>
          <p:cNvPr id="11" name="Image 10">
            <a:extLst>
              <a:ext uri="{FF2B5EF4-FFF2-40B4-BE49-F238E27FC236}">
                <a16:creationId xmlns:a16="http://schemas.microsoft.com/office/drawing/2014/main" id="{3733C699-8CC2-4333-ABDD-AF64C0DAAF7E}"/>
              </a:ext>
            </a:extLst>
          </p:cNvPr>
          <p:cNvPicPr>
            <a:picLocks noChangeAspect="1"/>
          </p:cNvPicPr>
          <p:nvPr/>
        </p:nvPicPr>
        <p:blipFill>
          <a:blip r:embed="rId4"/>
          <a:stretch>
            <a:fillRect/>
          </a:stretch>
        </p:blipFill>
        <p:spPr>
          <a:xfrm>
            <a:off x="642732" y="1937341"/>
            <a:ext cx="5235112" cy="3908323"/>
          </a:xfrm>
          <a:prstGeom prst="rect">
            <a:avLst/>
          </a:prstGeom>
        </p:spPr>
      </p:pic>
    </p:spTree>
    <p:extLst>
      <p:ext uri="{BB962C8B-B14F-4D97-AF65-F5344CB8AC3E}">
        <p14:creationId xmlns:p14="http://schemas.microsoft.com/office/powerpoint/2010/main" val="319660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DA247-2F35-4FB8-903D-FB32D7B852D9}"/>
              </a:ext>
            </a:extLst>
          </p:cNvPr>
          <p:cNvSpPr>
            <a:spLocks noGrp="1"/>
          </p:cNvSpPr>
          <p:nvPr>
            <p:ph type="title"/>
          </p:nvPr>
        </p:nvSpPr>
        <p:spPr>
          <a:xfrm>
            <a:off x="120074" y="767791"/>
            <a:ext cx="3306618" cy="2326391"/>
          </a:xfrm>
        </p:spPr>
        <p:txBody>
          <a:bodyPr rtlCol="0"/>
          <a:lstStyle/>
          <a:p>
            <a:pPr algn="l" rtl="0"/>
            <a:r>
              <a:rPr lang="fr-FR" sz="3600" dirty="0"/>
              <a:t>OUVRIR ET FERMER LE VÉHICULE</a:t>
            </a:r>
          </a:p>
        </p:txBody>
      </p:sp>
      <p:sp>
        <p:nvSpPr>
          <p:cNvPr id="3" name="Espace réservé du numéro de diapositive 2">
            <a:extLst>
              <a:ext uri="{FF2B5EF4-FFF2-40B4-BE49-F238E27FC236}">
                <a16:creationId xmlns:a16="http://schemas.microsoft.com/office/drawing/2014/main" id="{FBDE7135-9153-4AEB-AC1F-4B951B7A76F2}"/>
              </a:ext>
            </a:extLst>
          </p:cNvPr>
          <p:cNvSpPr>
            <a:spLocks noGrp="1"/>
          </p:cNvSpPr>
          <p:nvPr>
            <p:ph type="sldNum" sz="quarter" idx="11"/>
          </p:nvPr>
        </p:nvSpPr>
        <p:spPr>
          <a:xfrm>
            <a:off x="11748052" y="0"/>
            <a:ext cx="443948" cy="365125"/>
          </a:xfrm>
        </p:spPr>
        <p:txBody>
          <a:bodyPr rtlCol="0"/>
          <a:lstStyle/>
          <a:p>
            <a:pPr rtl="0"/>
            <a:fld id="{8C2E478F-E849-4A8C-AF1F-CBCC78A7CBFA}" type="slidenum">
              <a:rPr lang="fr-FR" smtClean="0"/>
              <a:t>17</a:t>
            </a:fld>
            <a:endParaRPr lang="fr-FR" dirty="0"/>
          </a:p>
        </p:txBody>
      </p:sp>
      <p:pic>
        <p:nvPicPr>
          <p:cNvPr id="5" name="Image 4">
            <a:extLst>
              <a:ext uri="{FF2B5EF4-FFF2-40B4-BE49-F238E27FC236}">
                <a16:creationId xmlns:a16="http://schemas.microsoft.com/office/drawing/2014/main" id="{95B9E1F1-AFF6-46A8-AF93-4DBC85F71B68}"/>
              </a:ext>
            </a:extLst>
          </p:cNvPr>
          <p:cNvPicPr>
            <a:picLocks noChangeAspect="1"/>
          </p:cNvPicPr>
          <p:nvPr/>
        </p:nvPicPr>
        <p:blipFill rotWithShape="1">
          <a:blip r:embed="rId3"/>
          <a:srcRect l="14561" t="2600" r="13720" b="10585"/>
          <a:stretch/>
        </p:blipFill>
        <p:spPr>
          <a:xfrm>
            <a:off x="3426692" y="-115456"/>
            <a:ext cx="7381340" cy="6904183"/>
          </a:xfrm>
          <a:prstGeom prst="rect">
            <a:avLst/>
          </a:prstGeom>
        </p:spPr>
      </p:pic>
    </p:spTree>
    <p:extLst>
      <p:ext uri="{BB962C8B-B14F-4D97-AF65-F5344CB8AC3E}">
        <p14:creationId xmlns:p14="http://schemas.microsoft.com/office/powerpoint/2010/main" val="770142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DA247-2F35-4FB8-903D-FB32D7B852D9}"/>
              </a:ext>
            </a:extLst>
          </p:cNvPr>
          <p:cNvSpPr>
            <a:spLocks noGrp="1"/>
          </p:cNvSpPr>
          <p:nvPr>
            <p:ph type="title"/>
          </p:nvPr>
        </p:nvSpPr>
        <p:spPr/>
        <p:txBody>
          <a:bodyPr rtlCol="0"/>
          <a:lstStyle/>
          <a:p>
            <a:pPr rtl="0"/>
            <a:r>
              <a:rPr lang="fr-FR" dirty="0"/>
              <a:t> PROBLÈMES RENCONTRÉS</a:t>
            </a:r>
          </a:p>
        </p:txBody>
      </p:sp>
      <p:sp>
        <p:nvSpPr>
          <p:cNvPr id="3" name="Espace réservé du numéro de diapositive 2">
            <a:extLst>
              <a:ext uri="{FF2B5EF4-FFF2-40B4-BE49-F238E27FC236}">
                <a16:creationId xmlns:a16="http://schemas.microsoft.com/office/drawing/2014/main" id="{FBDE7135-9153-4AEB-AC1F-4B951B7A76F2}"/>
              </a:ext>
            </a:extLst>
          </p:cNvPr>
          <p:cNvSpPr>
            <a:spLocks noGrp="1"/>
          </p:cNvSpPr>
          <p:nvPr>
            <p:ph type="sldNum" sz="quarter" idx="11"/>
          </p:nvPr>
        </p:nvSpPr>
        <p:spPr>
          <a:xfrm>
            <a:off x="11748052" y="0"/>
            <a:ext cx="443948" cy="365125"/>
          </a:xfrm>
        </p:spPr>
        <p:txBody>
          <a:bodyPr rtlCol="0"/>
          <a:lstStyle/>
          <a:p>
            <a:pPr rtl="0"/>
            <a:fld id="{8C2E478F-E849-4A8C-AF1F-CBCC78A7CBFA}" type="slidenum">
              <a:rPr lang="fr-FR" smtClean="0"/>
              <a:t>18</a:t>
            </a:fld>
            <a:endParaRPr lang="fr-FR" dirty="0"/>
          </a:p>
        </p:txBody>
      </p:sp>
      <p:pic>
        <p:nvPicPr>
          <p:cNvPr id="1028" name="Picture 4" descr="Afficher l’image source">
            <a:extLst>
              <a:ext uri="{FF2B5EF4-FFF2-40B4-BE49-F238E27FC236}">
                <a16:creationId xmlns:a16="http://schemas.microsoft.com/office/drawing/2014/main" id="{188EEE8D-0B61-4E50-AB65-AD4F2297C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723" y="1933441"/>
            <a:ext cx="7990553" cy="4659089"/>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345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DA247-2F35-4FB8-903D-FB32D7B852D9}"/>
              </a:ext>
            </a:extLst>
          </p:cNvPr>
          <p:cNvSpPr>
            <a:spLocks noGrp="1"/>
          </p:cNvSpPr>
          <p:nvPr>
            <p:ph type="title"/>
          </p:nvPr>
        </p:nvSpPr>
        <p:spPr/>
        <p:txBody>
          <a:bodyPr rtlCol="0"/>
          <a:lstStyle/>
          <a:p>
            <a:pPr rtl="0"/>
            <a:r>
              <a:rPr lang="fr-FR" dirty="0"/>
              <a:t> PROBLÈMES RENCONTRÉS</a:t>
            </a:r>
          </a:p>
        </p:txBody>
      </p:sp>
      <p:sp>
        <p:nvSpPr>
          <p:cNvPr id="3" name="Espace réservé du numéro de diapositive 2">
            <a:extLst>
              <a:ext uri="{FF2B5EF4-FFF2-40B4-BE49-F238E27FC236}">
                <a16:creationId xmlns:a16="http://schemas.microsoft.com/office/drawing/2014/main" id="{FBDE7135-9153-4AEB-AC1F-4B951B7A76F2}"/>
              </a:ext>
            </a:extLst>
          </p:cNvPr>
          <p:cNvSpPr>
            <a:spLocks noGrp="1"/>
          </p:cNvSpPr>
          <p:nvPr>
            <p:ph type="sldNum" sz="quarter" idx="11"/>
          </p:nvPr>
        </p:nvSpPr>
        <p:spPr>
          <a:xfrm>
            <a:off x="11748052" y="0"/>
            <a:ext cx="443948" cy="365125"/>
          </a:xfrm>
        </p:spPr>
        <p:txBody>
          <a:bodyPr rtlCol="0"/>
          <a:lstStyle/>
          <a:p>
            <a:pPr rtl="0"/>
            <a:fld id="{8C2E478F-E849-4A8C-AF1F-CBCC78A7CBFA}" type="slidenum">
              <a:rPr lang="fr-FR" smtClean="0"/>
              <a:t>19</a:t>
            </a:fld>
            <a:endParaRPr lang="fr-FR" dirty="0"/>
          </a:p>
        </p:txBody>
      </p:sp>
      <p:pic>
        <p:nvPicPr>
          <p:cNvPr id="1026" name="Picture 2" descr="Afficher l’image source">
            <a:extLst>
              <a:ext uri="{FF2B5EF4-FFF2-40B4-BE49-F238E27FC236}">
                <a16:creationId xmlns:a16="http://schemas.microsoft.com/office/drawing/2014/main" id="{78A5C224-0005-43DC-B263-6E309BC43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414" y="1591704"/>
            <a:ext cx="4901171" cy="49011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fficher l’image source">
            <a:extLst>
              <a:ext uri="{FF2B5EF4-FFF2-40B4-BE49-F238E27FC236}">
                <a16:creationId xmlns:a16="http://schemas.microsoft.com/office/drawing/2014/main" id="{EE4CD970-9E70-4E0B-9E0E-5B5A52A2F3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20919"/>
            <a:ext cx="2979174" cy="173708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243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3A87B3-0A27-4EE9-979E-B69581E476F0}"/>
              </a:ext>
            </a:extLst>
          </p:cNvPr>
          <p:cNvSpPr>
            <a:spLocks noGrp="1"/>
          </p:cNvSpPr>
          <p:nvPr>
            <p:ph type="title"/>
          </p:nvPr>
        </p:nvSpPr>
        <p:spPr/>
        <p:txBody>
          <a:bodyPr rtlCol="0"/>
          <a:lstStyle/>
          <a:p>
            <a:pPr rtl="0"/>
            <a:r>
              <a:rPr lang="fr-FR" dirty="0"/>
              <a:t>Sommaire</a:t>
            </a:r>
          </a:p>
        </p:txBody>
      </p:sp>
      <p:pic>
        <p:nvPicPr>
          <p:cNvPr id="8" name="Espace réservé d’image 7" descr="groupe de personnes autour d’une table de conférenc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370" r="20370"/>
          <a:stretch/>
        </p:blipFill>
        <p:spPr/>
      </p:pic>
      <p:sp>
        <p:nvSpPr>
          <p:cNvPr id="6" name="Espace réservé du texte 5">
            <a:extLst>
              <a:ext uri="{FF2B5EF4-FFF2-40B4-BE49-F238E27FC236}">
                <a16:creationId xmlns:a16="http://schemas.microsoft.com/office/drawing/2014/main" id="{F3C89A40-EEAA-43AB-9A3A-B2CFDE450F1B}"/>
              </a:ext>
            </a:extLst>
          </p:cNvPr>
          <p:cNvSpPr>
            <a:spLocks noGrp="1"/>
          </p:cNvSpPr>
          <p:nvPr>
            <p:ph type="body" sz="quarter" idx="15"/>
          </p:nvPr>
        </p:nvSpPr>
        <p:spPr>
          <a:xfrm>
            <a:off x="7068819" y="1894392"/>
            <a:ext cx="4846319" cy="4418176"/>
          </a:xfrm>
        </p:spPr>
        <p:txBody>
          <a:bodyPr rtlCol="0"/>
          <a:lstStyle/>
          <a:p>
            <a:pPr rtl="0"/>
            <a:r>
              <a:rPr lang="fr-FR" dirty="0"/>
              <a:t>Analyse du besoin</a:t>
            </a:r>
          </a:p>
          <a:p>
            <a:pPr rtl="0"/>
            <a:r>
              <a:rPr lang="fr-FR" dirty="0"/>
              <a:t>Présentation du projet</a:t>
            </a:r>
          </a:p>
          <a:p>
            <a:pPr rtl="0"/>
            <a:r>
              <a:rPr lang="fr-FR" dirty="0"/>
              <a:t>Diagramme de cas d’utilisation</a:t>
            </a:r>
          </a:p>
          <a:p>
            <a:pPr rtl="0"/>
            <a:r>
              <a:rPr lang="fr-FR" dirty="0"/>
              <a:t>Diagramme de déploiement</a:t>
            </a:r>
          </a:p>
          <a:p>
            <a:pPr rtl="0"/>
            <a:r>
              <a:rPr lang="fr-FR" dirty="0"/>
              <a:t>Planning prévisionnel</a:t>
            </a:r>
          </a:p>
          <a:p>
            <a:pPr rtl="0"/>
            <a:r>
              <a:rPr lang="fr-FR" dirty="0"/>
              <a:t>Matériels et logiciels</a:t>
            </a:r>
          </a:p>
          <a:p>
            <a:pPr rtl="0"/>
            <a:r>
              <a:rPr lang="fr-FR" dirty="0"/>
              <a:t>Répartition des tâches</a:t>
            </a:r>
          </a:p>
          <a:p>
            <a:pPr rtl="0"/>
            <a:r>
              <a:rPr lang="fr-FR" dirty="0"/>
              <a:t>Partie personnelle </a:t>
            </a:r>
          </a:p>
        </p:txBody>
      </p:sp>
      <p:sp>
        <p:nvSpPr>
          <p:cNvPr id="7" name="Espace réservé du numéro de diapositive 6">
            <a:extLst>
              <a:ext uri="{FF2B5EF4-FFF2-40B4-BE49-F238E27FC236}">
                <a16:creationId xmlns:a16="http://schemas.microsoft.com/office/drawing/2014/main" id="{F29F8048-1E86-48F4-B246-D2F8C54B7EB1}"/>
              </a:ext>
            </a:extLst>
          </p:cNvPr>
          <p:cNvSpPr>
            <a:spLocks noGrp="1"/>
          </p:cNvSpPr>
          <p:nvPr>
            <p:ph type="sldNum" sz="quarter" idx="12"/>
          </p:nvPr>
        </p:nvSpPr>
        <p:spPr>
          <a:xfrm>
            <a:off x="11748052" y="0"/>
            <a:ext cx="443948" cy="365125"/>
          </a:xfrm>
        </p:spPr>
        <p:txBody>
          <a:bodyPr rtlCol="0"/>
          <a:lstStyle/>
          <a:p>
            <a:pPr rtl="0"/>
            <a:fld id="{8C2E478F-E849-4A8C-AF1F-CBCC78A7CBFA}" type="slidenum">
              <a:rPr lang="fr-FR" smtClean="0"/>
              <a:pPr rtl="0"/>
              <a:t>2</a:t>
            </a:fld>
            <a:endParaRPr lang="fr-FR" dirty="0"/>
          </a:p>
        </p:txBody>
      </p:sp>
    </p:spTree>
    <p:extLst>
      <p:ext uri="{BB962C8B-B14F-4D97-AF65-F5344CB8AC3E}">
        <p14:creationId xmlns:p14="http://schemas.microsoft.com/office/powerpoint/2010/main" val="2151402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D24B42B-925B-494C-A986-BD85E8117E1E}"/>
              </a:ext>
            </a:extLst>
          </p:cNvPr>
          <p:cNvSpPr>
            <a:spLocks noGrp="1"/>
          </p:cNvSpPr>
          <p:nvPr>
            <p:ph type="title"/>
          </p:nvPr>
        </p:nvSpPr>
        <p:spPr>
          <a:xfrm>
            <a:off x="5327009" y="2262871"/>
            <a:ext cx="6795083" cy="1661297"/>
          </a:xfrm>
        </p:spPr>
        <p:txBody>
          <a:bodyPr rtlCol="0">
            <a:noAutofit/>
          </a:bodyPr>
          <a:lstStyle/>
          <a:p>
            <a:pPr rtl="0"/>
            <a:r>
              <a:rPr lang="fr-FR" sz="4800" dirty="0"/>
              <a:t>acquérir les données du véhicule</a:t>
            </a:r>
          </a:p>
        </p:txBody>
      </p:sp>
      <p:pic>
        <p:nvPicPr>
          <p:cNvPr id="8" name="Espace réservé d’image 7" descr="gros plan sur du code informatiqu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370" r="20370"/>
          <a:stretch/>
        </p:blipFill>
        <p:spPr>
          <a:xfrm>
            <a:off x="-436228" y="0"/>
            <a:ext cx="6096000" cy="6867922"/>
          </a:xfrm>
        </p:spPr>
      </p:pic>
      <p:sp>
        <p:nvSpPr>
          <p:cNvPr id="2" name="Espace réservé du texte 1">
            <a:extLst>
              <a:ext uri="{FF2B5EF4-FFF2-40B4-BE49-F238E27FC236}">
                <a16:creationId xmlns:a16="http://schemas.microsoft.com/office/drawing/2014/main" id="{B156CAF1-214F-4566-9B0D-DACA1063E8C8}"/>
              </a:ext>
            </a:extLst>
          </p:cNvPr>
          <p:cNvSpPr>
            <a:spLocks noGrp="1"/>
          </p:cNvSpPr>
          <p:nvPr>
            <p:ph type="body" idx="1"/>
          </p:nvPr>
        </p:nvSpPr>
        <p:spPr>
          <a:xfrm>
            <a:off x="5514782" y="4393374"/>
            <a:ext cx="2834640" cy="365125"/>
          </a:xfrm>
        </p:spPr>
        <p:txBody>
          <a:bodyPr rtlCol="0"/>
          <a:lstStyle/>
          <a:p>
            <a:pPr rtl="0"/>
            <a:r>
              <a:rPr lang="fr-FR" b="1" dirty="0"/>
              <a:t>Partie 2</a:t>
            </a:r>
          </a:p>
        </p:txBody>
      </p:sp>
      <p:sp>
        <p:nvSpPr>
          <p:cNvPr id="6" name="Espace réservé du numéro de diapositive 5">
            <a:extLst>
              <a:ext uri="{FF2B5EF4-FFF2-40B4-BE49-F238E27FC236}">
                <a16:creationId xmlns:a16="http://schemas.microsoft.com/office/drawing/2014/main" id="{FC6A5C12-E784-444E-B868-DE2AE85742BB}"/>
              </a:ext>
            </a:extLst>
          </p:cNvPr>
          <p:cNvSpPr>
            <a:spLocks noGrp="1"/>
          </p:cNvSpPr>
          <p:nvPr>
            <p:ph type="sldNum" sz="quarter" idx="12"/>
          </p:nvPr>
        </p:nvSpPr>
        <p:spPr>
          <a:xfrm>
            <a:off x="11748052" y="0"/>
            <a:ext cx="443948" cy="365125"/>
          </a:xfrm>
        </p:spPr>
        <p:txBody>
          <a:bodyPr rtlCol="0"/>
          <a:lstStyle/>
          <a:p>
            <a:pPr rtl="0"/>
            <a:fld id="{8C2E478F-E849-4A8C-AF1F-CBCC78A7CBFA}" type="slidenum">
              <a:rPr lang="fr-FR" smtClean="0"/>
              <a:t>20</a:t>
            </a:fld>
            <a:endParaRPr lang="fr-FR" dirty="0"/>
          </a:p>
        </p:txBody>
      </p:sp>
    </p:spTree>
    <p:extLst>
      <p:ext uri="{BB962C8B-B14F-4D97-AF65-F5344CB8AC3E}">
        <p14:creationId xmlns:p14="http://schemas.microsoft.com/office/powerpoint/2010/main" val="2069170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DA247-2F35-4FB8-903D-FB32D7B852D9}"/>
              </a:ext>
            </a:extLst>
          </p:cNvPr>
          <p:cNvSpPr>
            <a:spLocks noGrp="1"/>
          </p:cNvSpPr>
          <p:nvPr>
            <p:ph type="title"/>
          </p:nvPr>
        </p:nvSpPr>
        <p:spPr/>
        <p:txBody>
          <a:bodyPr rtlCol="0"/>
          <a:lstStyle/>
          <a:p>
            <a:pPr rtl="0"/>
            <a:r>
              <a:rPr lang="fr-FR" dirty="0"/>
              <a:t>acquérir les données du véhicule</a:t>
            </a:r>
          </a:p>
        </p:txBody>
      </p:sp>
      <p:sp>
        <p:nvSpPr>
          <p:cNvPr id="3" name="Espace réservé du numéro de diapositive 2">
            <a:extLst>
              <a:ext uri="{FF2B5EF4-FFF2-40B4-BE49-F238E27FC236}">
                <a16:creationId xmlns:a16="http://schemas.microsoft.com/office/drawing/2014/main" id="{FBDE7135-9153-4AEB-AC1F-4B951B7A76F2}"/>
              </a:ext>
            </a:extLst>
          </p:cNvPr>
          <p:cNvSpPr>
            <a:spLocks noGrp="1"/>
          </p:cNvSpPr>
          <p:nvPr>
            <p:ph type="sldNum" sz="quarter" idx="11"/>
          </p:nvPr>
        </p:nvSpPr>
        <p:spPr>
          <a:xfrm>
            <a:off x="11748052" y="0"/>
            <a:ext cx="443948" cy="365125"/>
          </a:xfrm>
        </p:spPr>
        <p:txBody>
          <a:bodyPr rtlCol="0"/>
          <a:lstStyle/>
          <a:p>
            <a:pPr rtl="0"/>
            <a:fld id="{8C2E478F-E849-4A8C-AF1F-CBCC78A7CBFA}" type="slidenum">
              <a:rPr lang="fr-FR" smtClean="0"/>
              <a:t>21</a:t>
            </a:fld>
            <a:endParaRPr lang="fr-FR" dirty="0"/>
          </a:p>
        </p:txBody>
      </p:sp>
      <p:pic>
        <p:nvPicPr>
          <p:cNvPr id="4" name="Image 3">
            <a:extLst>
              <a:ext uri="{FF2B5EF4-FFF2-40B4-BE49-F238E27FC236}">
                <a16:creationId xmlns:a16="http://schemas.microsoft.com/office/drawing/2014/main" id="{5731ECC1-BDDE-42FD-8DC2-5A3580ACED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25041" y="1591702"/>
            <a:ext cx="3672440" cy="4926203"/>
          </a:xfrm>
          <a:prstGeom prst="rect">
            <a:avLst/>
          </a:prstGeom>
          <a:noFill/>
        </p:spPr>
      </p:pic>
      <p:pic>
        <p:nvPicPr>
          <p:cNvPr id="5" name="Image 4">
            <a:extLst>
              <a:ext uri="{FF2B5EF4-FFF2-40B4-BE49-F238E27FC236}">
                <a16:creationId xmlns:a16="http://schemas.microsoft.com/office/drawing/2014/main" id="{CE4640B5-F6D5-41C3-9937-03096294C27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519" y="2368257"/>
            <a:ext cx="5104084" cy="3373094"/>
          </a:xfrm>
          <a:prstGeom prst="rect">
            <a:avLst/>
          </a:prstGeom>
          <a:noFill/>
        </p:spPr>
      </p:pic>
    </p:spTree>
    <p:extLst>
      <p:ext uri="{BB962C8B-B14F-4D97-AF65-F5344CB8AC3E}">
        <p14:creationId xmlns:p14="http://schemas.microsoft.com/office/powerpoint/2010/main" val="2052769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DA247-2F35-4FB8-903D-FB32D7B852D9}"/>
              </a:ext>
            </a:extLst>
          </p:cNvPr>
          <p:cNvSpPr>
            <a:spLocks noGrp="1"/>
          </p:cNvSpPr>
          <p:nvPr>
            <p:ph type="title"/>
          </p:nvPr>
        </p:nvSpPr>
        <p:spPr>
          <a:xfrm>
            <a:off x="594519" y="122520"/>
            <a:ext cx="11002962" cy="823913"/>
          </a:xfrm>
        </p:spPr>
        <p:txBody>
          <a:bodyPr rtlCol="0"/>
          <a:lstStyle/>
          <a:p>
            <a:pPr rtl="0"/>
            <a:r>
              <a:rPr lang="fr-FR" dirty="0"/>
              <a:t>acquérir les données du véhicule</a:t>
            </a:r>
          </a:p>
        </p:txBody>
      </p:sp>
      <p:sp>
        <p:nvSpPr>
          <p:cNvPr id="3" name="Espace réservé du numéro de diapositive 2">
            <a:extLst>
              <a:ext uri="{FF2B5EF4-FFF2-40B4-BE49-F238E27FC236}">
                <a16:creationId xmlns:a16="http://schemas.microsoft.com/office/drawing/2014/main" id="{FBDE7135-9153-4AEB-AC1F-4B951B7A76F2}"/>
              </a:ext>
            </a:extLst>
          </p:cNvPr>
          <p:cNvSpPr>
            <a:spLocks noGrp="1"/>
          </p:cNvSpPr>
          <p:nvPr>
            <p:ph type="sldNum" sz="quarter" idx="11"/>
          </p:nvPr>
        </p:nvSpPr>
        <p:spPr>
          <a:xfrm>
            <a:off x="11748052" y="0"/>
            <a:ext cx="443948" cy="365125"/>
          </a:xfrm>
        </p:spPr>
        <p:txBody>
          <a:bodyPr rtlCol="0"/>
          <a:lstStyle/>
          <a:p>
            <a:pPr rtl="0"/>
            <a:fld id="{8C2E478F-E849-4A8C-AF1F-CBCC78A7CBFA}" type="slidenum">
              <a:rPr lang="fr-FR" smtClean="0"/>
              <a:t>22</a:t>
            </a:fld>
            <a:endParaRPr lang="fr-FR" dirty="0"/>
          </a:p>
        </p:txBody>
      </p:sp>
      <p:pic>
        <p:nvPicPr>
          <p:cNvPr id="2050" name="Picture 2" descr="Afficher l’image source">
            <a:extLst>
              <a:ext uri="{FF2B5EF4-FFF2-40B4-BE49-F238E27FC236}">
                <a16:creationId xmlns:a16="http://schemas.microsoft.com/office/drawing/2014/main" id="{DA23E96C-BB2E-4739-A9AF-A6700408E5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117"/>
          <a:stretch/>
        </p:blipFill>
        <p:spPr bwMode="auto">
          <a:xfrm>
            <a:off x="1711686" y="1114222"/>
            <a:ext cx="8768628" cy="5621258"/>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177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DA247-2F35-4FB8-903D-FB32D7B852D9}"/>
              </a:ext>
            </a:extLst>
          </p:cNvPr>
          <p:cNvSpPr>
            <a:spLocks noGrp="1"/>
          </p:cNvSpPr>
          <p:nvPr>
            <p:ph type="title"/>
          </p:nvPr>
        </p:nvSpPr>
        <p:spPr/>
        <p:txBody>
          <a:bodyPr rtlCol="0"/>
          <a:lstStyle/>
          <a:p>
            <a:pPr rtl="0"/>
            <a:r>
              <a:rPr lang="fr-FR" dirty="0"/>
              <a:t>acquérir les données du véhicule</a:t>
            </a:r>
          </a:p>
        </p:txBody>
      </p:sp>
      <p:sp>
        <p:nvSpPr>
          <p:cNvPr id="3" name="Espace réservé du numéro de diapositive 2">
            <a:extLst>
              <a:ext uri="{FF2B5EF4-FFF2-40B4-BE49-F238E27FC236}">
                <a16:creationId xmlns:a16="http://schemas.microsoft.com/office/drawing/2014/main" id="{FBDE7135-9153-4AEB-AC1F-4B951B7A76F2}"/>
              </a:ext>
            </a:extLst>
          </p:cNvPr>
          <p:cNvSpPr>
            <a:spLocks noGrp="1"/>
          </p:cNvSpPr>
          <p:nvPr>
            <p:ph type="sldNum" sz="quarter" idx="11"/>
          </p:nvPr>
        </p:nvSpPr>
        <p:spPr>
          <a:xfrm>
            <a:off x="11748052" y="0"/>
            <a:ext cx="443948" cy="365125"/>
          </a:xfrm>
        </p:spPr>
        <p:txBody>
          <a:bodyPr rtlCol="0"/>
          <a:lstStyle/>
          <a:p>
            <a:pPr rtl="0"/>
            <a:fld id="{8C2E478F-E849-4A8C-AF1F-CBCC78A7CBFA}" type="slidenum">
              <a:rPr lang="fr-FR" smtClean="0"/>
              <a:t>23</a:t>
            </a:fld>
            <a:endParaRPr lang="fr-FR" dirty="0"/>
          </a:p>
        </p:txBody>
      </p:sp>
      <p:pic>
        <p:nvPicPr>
          <p:cNvPr id="5" name="Image 4">
            <a:extLst>
              <a:ext uri="{FF2B5EF4-FFF2-40B4-BE49-F238E27FC236}">
                <a16:creationId xmlns:a16="http://schemas.microsoft.com/office/drawing/2014/main" id="{9082A040-040E-407B-9EE0-C47A37D22999}"/>
              </a:ext>
            </a:extLst>
          </p:cNvPr>
          <p:cNvPicPr>
            <a:picLocks noChangeAspect="1"/>
          </p:cNvPicPr>
          <p:nvPr/>
        </p:nvPicPr>
        <p:blipFill>
          <a:blip r:embed="rId3"/>
          <a:stretch>
            <a:fillRect/>
          </a:stretch>
        </p:blipFill>
        <p:spPr>
          <a:xfrm>
            <a:off x="2438400" y="1701537"/>
            <a:ext cx="7315199" cy="5087639"/>
          </a:xfrm>
          <a:prstGeom prst="rect">
            <a:avLst/>
          </a:prstGeom>
        </p:spPr>
      </p:pic>
      <p:sp>
        <p:nvSpPr>
          <p:cNvPr id="7" name="Rectangle 6">
            <a:extLst>
              <a:ext uri="{FF2B5EF4-FFF2-40B4-BE49-F238E27FC236}">
                <a16:creationId xmlns:a16="http://schemas.microsoft.com/office/drawing/2014/main" id="{C774B235-1D00-4B50-A2C4-21BE724FC756}"/>
              </a:ext>
            </a:extLst>
          </p:cNvPr>
          <p:cNvSpPr/>
          <p:nvPr/>
        </p:nvSpPr>
        <p:spPr>
          <a:xfrm>
            <a:off x="2600486" y="1701537"/>
            <a:ext cx="6991025" cy="2543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3456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DA247-2F35-4FB8-903D-FB32D7B852D9}"/>
              </a:ext>
            </a:extLst>
          </p:cNvPr>
          <p:cNvSpPr>
            <a:spLocks noGrp="1"/>
          </p:cNvSpPr>
          <p:nvPr>
            <p:ph type="title"/>
          </p:nvPr>
        </p:nvSpPr>
        <p:spPr/>
        <p:txBody>
          <a:bodyPr rtlCol="0"/>
          <a:lstStyle/>
          <a:p>
            <a:pPr rtl="0"/>
            <a:r>
              <a:rPr lang="fr-FR" dirty="0"/>
              <a:t>acquérir les données du véhicule</a:t>
            </a:r>
          </a:p>
        </p:txBody>
      </p:sp>
      <p:sp>
        <p:nvSpPr>
          <p:cNvPr id="3" name="Espace réservé du numéro de diapositive 2">
            <a:extLst>
              <a:ext uri="{FF2B5EF4-FFF2-40B4-BE49-F238E27FC236}">
                <a16:creationId xmlns:a16="http://schemas.microsoft.com/office/drawing/2014/main" id="{FBDE7135-9153-4AEB-AC1F-4B951B7A76F2}"/>
              </a:ext>
            </a:extLst>
          </p:cNvPr>
          <p:cNvSpPr>
            <a:spLocks noGrp="1"/>
          </p:cNvSpPr>
          <p:nvPr>
            <p:ph type="sldNum" sz="quarter" idx="11"/>
          </p:nvPr>
        </p:nvSpPr>
        <p:spPr>
          <a:xfrm>
            <a:off x="11748052" y="0"/>
            <a:ext cx="443948" cy="365125"/>
          </a:xfrm>
        </p:spPr>
        <p:txBody>
          <a:bodyPr rtlCol="0"/>
          <a:lstStyle/>
          <a:p>
            <a:pPr rtl="0"/>
            <a:fld id="{8C2E478F-E849-4A8C-AF1F-CBCC78A7CBFA}" type="slidenum">
              <a:rPr lang="fr-FR" smtClean="0"/>
              <a:t>24</a:t>
            </a:fld>
            <a:endParaRPr lang="fr-FR" dirty="0"/>
          </a:p>
        </p:txBody>
      </p:sp>
      <p:pic>
        <p:nvPicPr>
          <p:cNvPr id="5" name="Image 4">
            <a:extLst>
              <a:ext uri="{FF2B5EF4-FFF2-40B4-BE49-F238E27FC236}">
                <a16:creationId xmlns:a16="http://schemas.microsoft.com/office/drawing/2014/main" id="{3EB95C1C-1D06-470E-B9FB-2AD8B82FB30A}"/>
              </a:ext>
            </a:extLst>
          </p:cNvPr>
          <p:cNvPicPr>
            <a:picLocks noChangeAspect="1"/>
          </p:cNvPicPr>
          <p:nvPr/>
        </p:nvPicPr>
        <p:blipFill>
          <a:blip r:embed="rId3"/>
          <a:stretch>
            <a:fillRect/>
          </a:stretch>
        </p:blipFill>
        <p:spPr>
          <a:xfrm>
            <a:off x="4714877" y="1728132"/>
            <a:ext cx="6813210" cy="5129868"/>
          </a:xfrm>
          <a:prstGeom prst="rect">
            <a:avLst/>
          </a:prstGeom>
        </p:spPr>
      </p:pic>
      <p:pic>
        <p:nvPicPr>
          <p:cNvPr id="7" name="Image 6">
            <a:extLst>
              <a:ext uri="{FF2B5EF4-FFF2-40B4-BE49-F238E27FC236}">
                <a16:creationId xmlns:a16="http://schemas.microsoft.com/office/drawing/2014/main" id="{F7B98C61-C456-4F8B-BAD4-169622B2515D}"/>
              </a:ext>
            </a:extLst>
          </p:cNvPr>
          <p:cNvPicPr>
            <a:picLocks noChangeAspect="1"/>
          </p:cNvPicPr>
          <p:nvPr/>
        </p:nvPicPr>
        <p:blipFill>
          <a:blip r:embed="rId4"/>
          <a:stretch>
            <a:fillRect/>
          </a:stretch>
        </p:blipFill>
        <p:spPr>
          <a:xfrm>
            <a:off x="104775" y="3943350"/>
            <a:ext cx="4190794" cy="2914650"/>
          </a:xfrm>
          <a:prstGeom prst="rect">
            <a:avLst/>
          </a:prstGeom>
        </p:spPr>
      </p:pic>
      <p:sp>
        <p:nvSpPr>
          <p:cNvPr id="8" name="Rectangle 7">
            <a:extLst>
              <a:ext uri="{FF2B5EF4-FFF2-40B4-BE49-F238E27FC236}">
                <a16:creationId xmlns:a16="http://schemas.microsoft.com/office/drawing/2014/main" id="{D904180D-C3A9-4F68-9891-7F8708D29287}"/>
              </a:ext>
            </a:extLst>
          </p:cNvPr>
          <p:cNvSpPr/>
          <p:nvPr/>
        </p:nvSpPr>
        <p:spPr>
          <a:xfrm>
            <a:off x="266700" y="3943350"/>
            <a:ext cx="3908595" cy="14573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ZoneTexte 8">
            <a:extLst>
              <a:ext uri="{FF2B5EF4-FFF2-40B4-BE49-F238E27FC236}">
                <a16:creationId xmlns:a16="http://schemas.microsoft.com/office/drawing/2014/main" id="{790CC4A4-F88A-4F6A-B2EE-D067F8CD2B97}"/>
              </a:ext>
            </a:extLst>
          </p:cNvPr>
          <p:cNvSpPr txBox="1"/>
          <p:nvPr/>
        </p:nvSpPr>
        <p:spPr>
          <a:xfrm>
            <a:off x="4056700" y="3481685"/>
            <a:ext cx="4078600" cy="923330"/>
          </a:xfrm>
          <a:prstGeom prst="rect">
            <a:avLst/>
          </a:prstGeom>
          <a:solidFill>
            <a:srgbClr val="FFFF00"/>
          </a:solidFill>
        </p:spPr>
        <p:txBody>
          <a:bodyPr wrap="square" rtlCol="0">
            <a:spAutoFit/>
          </a:bodyPr>
          <a:lstStyle/>
          <a:p>
            <a:pPr algn="ctr"/>
            <a:r>
              <a:rPr lang="fr-FR" sz="5400" b="1" dirty="0">
                <a:solidFill>
                  <a:srgbClr val="FF0000"/>
                </a:solidFill>
              </a:rPr>
              <a:t>TEMP</a:t>
            </a:r>
            <a:endParaRPr lang="en-GB" sz="5400" b="1" dirty="0">
              <a:solidFill>
                <a:srgbClr val="FF0000"/>
              </a:solidFill>
            </a:endParaRPr>
          </a:p>
        </p:txBody>
      </p:sp>
    </p:spTree>
    <p:extLst>
      <p:ext uri="{BB962C8B-B14F-4D97-AF65-F5344CB8AC3E}">
        <p14:creationId xmlns:p14="http://schemas.microsoft.com/office/powerpoint/2010/main" val="3172504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DA247-2F35-4FB8-903D-FB32D7B852D9}"/>
              </a:ext>
            </a:extLst>
          </p:cNvPr>
          <p:cNvSpPr>
            <a:spLocks noGrp="1"/>
          </p:cNvSpPr>
          <p:nvPr>
            <p:ph type="title"/>
          </p:nvPr>
        </p:nvSpPr>
        <p:spPr>
          <a:xfrm>
            <a:off x="120074" y="767791"/>
            <a:ext cx="3306618" cy="2326391"/>
          </a:xfrm>
        </p:spPr>
        <p:txBody>
          <a:bodyPr rtlCol="0"/>
          <a:lstStyle/>
          <a:p>
            <a:pPr algn="l" rtl="0"/>
            <a:r>
              <a:rPr lang="fr-FR" sz="3600" dirty="0"/>
              <a:t>acquérir les données du véhicule</a:t>
            </a:r>
          </a:p>
        </p:txBody>
      </p:sp>
      <p:sp>
        <p:nvSpPr>
          <p:cNvPr id="3" name="Espace réservé du numéro de diapositive 2">
            <a:extLst>
              <a:ext uri="{FF2B5EF4-FFF2-40B4-BE49-F238E27FC236}">
                <a16:creationId xmlns:a16="http://schemas.microsoft.com/office/drawing/2014/main" id="{FBDE7135-9153-4AEB-AC1F-4B951B7A76F2}"/>
              </a:ext>
            </a:extLst>
          </p:cNvPr>
          <p:cNvSpPr>
            <a:spLocks noGrp="1"/>
          </p:cNvSpPr>
          <p:nvPr>
            <p:ph type="sldNum" sz="quarter" idx="11"/>
          </p:nvPr>
        </p:nvSpPr>
        <p:spPr>
          <a:xfrm>
            <a:off x="11748052" y="0"/>
            <a:ext cx="443948" cy="365125"/>
          </a:xfrm>
        </p:spPr>
        <p:txBody>
          <a:bodyPr rtlCol="0"/>
          <a:lstStyle/>
          <a:p>
            <a:pPr rtl="0"/>
            <a:fld id="{8C2E478F-E849-4A8C-AF1F-CBCC78A7CBFA}" type="slidenum">
              <a:rPr lang="fr-FR" smtClean="0"/>
              <a:t>25</a:t>
            </a:fld>
            <a:endParaRPr lang="fr-FR" dirty="0"/>
          </a:p>
        </p:txBody>
      </p:sp>
      <p:sp>
        <p:nvSpPr>
          <p:cNvPr id="4" name="ZoneTexte 3">
            <a:extLst>
              <a:ext uri="{FF2B5EF4-FFF2-40B4-BE49-F238E27FC236}">
                <a16:creationId xmlns:a16="http://schemas.microsoft.com/office/drawing/2014/main" id="{CB4DD780-39A4-4201-AEE3-1FC48B0A8FDE}"/>
              </a:ext>
            </a:extLst>
          </p:cNvPr>
          <p:cNvSpPr txBox="1"/>
          <p:nvPr/>
        </p:nvSpPr>
        <p:spPr>
          <a:xfrm>
            <a:off x="120074" y="4676070"/>
            <a:ext cx="2355271" cy="923330"/>
          </a:xfrm>
          <a:prstGeom prst="rect">
            <a:avLst/>
          </a:prstGeom>
          <a:solidFill>
            <a:srgbClr val="FFFF00"/>
          </a:solidFill>
        </p:spPr>
        <p:txBody>
          <a:bodyPr wrap="square" rtlCol="0">
            <a:spAutoFit/>
          </a:bodyPr>
          <a:lstStyle/>
          <a:p>
            <a:pPr algn="ctr"/>
            <a:r>
              <a:rPr lang="fr-FR" sz="5400" b="1" dirty="0">
                <a:solidFill>
                  <a:srgbClr val="FF0000"/>
                </a:solidFill>
              </a:rPr>
              <a:t>TEMP</a:t>
            </a:r>
            <a:endParaRPr lang="en-GB" sz="5400" b="1" dirty="0">
              <a:solidFill>
                <a:srgbClr val="FF0000"/>
              </a:solidFill>
            </a:endParaRPr>
          </a:p>
        </p:txBody>
      </p:sp>
      <p:pic>
        <p:nvPicPr>
          <p:cNvPr id="7" name="Image 6">
            <a:extLst>
              <a:ext uri="{FF2B5EF4-FFF2-40B4-BE49-F238E27FC236}">
                <a16:creationId xmlns:a16="http://schemas.microsoft.com/office/drawing/2014/main" id="{4D187BD6-F1CD-4267-8D1C-0F14D8A72132}"/>
              </a:ext>
            </a:extLst>
          </p:cNvPr>
          <p:cNvPicPr>
            <a:picLocks noChangeAspect="1"/>
          </p:cNvPicPr>
          <p:nvPr/>
        </p:nvPicPr>
        <p:blipFill>
          <a:blip r:embed="rId3"/>
          <a:stretch>
            <a:fillRect/>
          </a:stretch>
        </p:blipFill>
        <p:spPr>
          <a:xfrm>
            <a:off x="3121892" y="-201835"/>
            <a:ext cx="9397455" cy="7261670"/>
          </a:xfrm>
          <a:prstGeom prst="rect">
            <a:avLst/>
          </a:prstGeom>
        </p:spPr>
      </p:pic>
    </p:spTree>
    <p:extLst>
      <p:ext uri="{BB962C8B-B14F-4D97-AF65-F5344CB8AC3E}">
        <p14:creationId xmlns:p14="http://schemas.microsoft.com/office/powerpoint/2010/main" val="3557960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DA247-2F35-4FB8-903D-FB32D7B852D9}"/>
              </a:ext>
            </a:extLst>
          </p:cNvPr>
          <p:cNvSpPr>
            <a:spLocks noGrp="1"/>
          </p:cNvSpPr>
          <p:nvPr>
            <p:ph type="title"/>
          </p:nvPr>
        </p:nvSpPr>
        <p:spPr/>
        <p:txBody>
          <a:bodyPr rtlCol="0"/>
          <a:lstStyle/>
          <a:p>
            <a:pPr rtl="0"/>
            <a:r>
              <a:rPr lang="fr-FR" dirty="0"/>
              <a:t> PROBLÈMES RENCONTRÉS</a:t>
            </a:r>
          </a:p>
        </p:txBody>
      </p:sp>
      <p:sp>
        <p:nvSpPr>
          <p:cNvPr id="3" name="Espace réservé du numéro de diapositive 2">
            <a:extLst>
              <a:ext uri="{FF2B5EF4-FFF2-40B4-BE49-F238E27FC236}">
                <a16:creationId xmlns:a16="http://schemas.microsoft.com/office/drawing/2014/main" id="{FBDE7135-9153-4AEB-AC1F-4B951B7A76F2}"/>
              </a:ext>
            </a:extLst>
          </p:cNvPr>
          <p:cNvSpPr>
            <a:spLocks noGrp="1"/>
          </p:cNvSpPr>
          <p:nvPr>
            <p:ph type="sldNum" sz="quarter" idx="11"/>
          </p:nvPr>
        </p:nvSpPr>
        <p:spPr>
          <a:xfrm>
            <a:off x="11748052" y="0"/>
            <a:ext cx="443948" cy="365125"/>
          </a:xfrm>
        </p:spPr>
        <p:txBody>
          <a:bodyPr rtlCol="0"/>
          <a:lstStyle/>
          <a:p>
            <a:pPr rtl="0"/>
            <a:fld id="{8C2E478F-E849-4A8C-AF1F-CBCC78A7CBFA}" type="slidenum">
              <a:rPr lang="fr-FR" smtClean="0"/>
              <a:t>26</a:t>
            </a:fld>
            <a:endParaRPr lang="fr-FR" dirty="0"/>
          </a:p>
        </p:txBody>
      </p:sp>
      <p:pic>
        <p:nvPicPr>
          <p:cNvPr id="1028" name="Picture 4" descr="Afficher l’image source">
            <a:extLst>
              <a:ext uri="{FF2B5EF4-FFF2-40B4-BE49-F238E27FC236}">
                <a16:creationId xmlns:a16="http://schemas.microsoft.com/office/drawing/2014/main" id="{188EEE8D-0B61-4E50-AB65-AD4F2297C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723" y="1933441"/>
            <a:ext cx="7990553" cy="4659089"/>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15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D24B42B-925B-494C-A986-BD85E8117E1E}"/>
              </a:ext>
            </a:extLst>
          </p:cNvPr>
          <p:cNvSpPr>
            <a:spLocks noGrp="1"/>
          </p:cNvSpPr>
          <p:nvPr>
            <p:ph type="title"/>
          </p:nvPr>
        </p:nvSpPr>
        <p:spPr>
          <a:xfrm>
            <a:off x="6012110" y="2262871"/>
            <a:ext cx="5724088" cy="1661297"/>
          </a:xfrm>
        </p:spPr>
        <p:txBody>
          <a:bodyPr rtlCol="0">
            <a:noAutofit/>
          </a:bodyPr>
          <a:lstStyle/>
          <a:p>
            <a:pPr rtl="0"/>
            <a:r>
              <a:rPr lang="fr-FR" sz="4800" dirty="0"/>
              <a:t>Communiquer à distance</a:t>
            </a:r>
          </a:p>
        </p:txBody>
      </p:sp>
      <p:sp>
        <p:nvSpPr>
          <p:cNvPr id="2" name="Espace réservé du texte 1">
            <a:extLst>
              <a:ext uri="{FF2B5EF4-FFF2-40B4-BE49-F238E27FC236}">
                <a16:creationId xmlns:a16="http://schemas.microsoft.com/office/drawing/2014/main" id="{B156CAF1-214F-4566-9B0D-DACA1063E8C8}"/>
              </a:ext>
            </a:extLst>
          </p:cNvPr>
          <p:cNvSpPr>
            <a:spLocks noGrp="1"/>
          </p:cNvSpPr>
          <p:nvPr>
            <p:ph type="body" idx="1"/>
          </p:nvPr>
        </p:nvSpPr>
        <p:spPr>
          <a:xfrm>
            <a:off x="6143957" y="4393374"/>
            <a:ext cx="2834640" cy="365125"/>
          </a:xfrm>
        </p:spPr>
        <p:txBody>
          <a:bodyPr rtlCol="0"/>
          <a:lstStyle/>
          <a:p>
            <a:pPr rtl="0"/>
            <a:r>
              <a:rPr lang="fr-FR" b="1" dirty="0"/>
              <a:t>Partie 3</a:t>
            </a:r>
          </a:p>
        </p:txBody>
      </p:sp>
      <p:sp>
        <p:nvSpPr>
          <p:cNvPr id="6" name="Espace réservé du numéro de diapositive 5">
            <a:extLst>
              <a:ext uri="{FF2B5EF4-FFF2-40B4-BE49-F238E27FC236}">
                <a16:creationId xmlns:a16="http://schemas.microsoft.com/office/drawing/2014/main" id="{FC6A5C12-E784-444E-B868-DE2AE85742BB}"/>
              </a:ext>
            </a:extLst>
          </p:cNvPr>
          <p:cNvSpPr>
            <a:spLocks noGrp="1"/>
          </p:cNvSpPr>
          <p:nvPr>
            <p:ph type="sldNum" sz="quarter" idx="12"/>
          </p:nvPr>
        </p:nvSpPr>
        <p:spPr>
          <a:xfrm>
            <a:off x="11736198" y="0"/>
            <a:ext cx="443948" cy="365125"/>
          </a:xfrm>
        </p:spPr>
        <p:txBody>
          <a:bodyPr rtlCol="0"/>
          <a:lstStyle/>
          <a:p>
            <a:pPr rtl="0"/>
            <a:fld id="{8C2E478F-E849-4A8C-AF1F-CBCC78A7CBFA}" type="slidenum">
              <a:rPr lang="fr-FR" smtClean="0"/>
              <a:t>27</a:t>
            </a:fld>
            <a:endParaRPr lang="fr-FR" dirty="0"/>
          </a:p>
        </p:txBody>
      </p:sp>
      <p:pic>
        <p:nvPicPr>
          <p:cNvPr id="8" name="Espace réservé pour une image  7">
            <a:extLst>
              <a:ext uri="{FF2B5EF4-FFF2-40B4-BE49-F238E27FC236}">
                <a16:creationId xmlns:a16="http://schemas.microsoft.com/office/drawing/2014/main" id="{3D7377A9-F1C0-4D76-B693-1C122DB9CA3E}"/>
              </a:ext>
            </a:extLst>
          </p:cNvPr>
          <p:cNvPicPr>
            <a:picLocks noGrp="1" noChangeAspect="1"/>
          </p:cNvPicPr>
          <p:nvPr>
            <p:ph type="pic" sz="quarter" idx="13"/>
          </p:nvPr>
        </p:nvPicPr>
        <p:blipFill>
          <a:blip r:embed="rId3"/>
          <a:srcRect l="19396" r="19396"/>
          <a:stretch>
            <a:fillRect/>
          </a:stretch>
        </p:blipFill>
        <p:spPr/>
      </p:pic>
    </p:spTree>
    <p:extLst>
      <p:ext uri="{BB962C8B-B14F-4D97-AF65-F5344CB8AC3E}">
        <p14:creationId xmlns:p14="http://schemas.microsoft.com/office/powerpoint/2010/main" val="3453533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DA247-2F35-4FB8-903D-FB32D7B852D9}"/>
              </a:ext>
            </a:extLst>
          </p:cNvPr>
          <p:cNvSpPr>
            <a:spLocks noGrp="1"/>
          </p:cNvSpPr>
          <p:nvPr>
            <p:ph type="title"/>
          </p:nvPr>
        </p:nvSpPr>
        <p:spPr/>
        <p:txBody>
          <a:bodyPr rtlCol="0"/>
          <a:lstStyle/>
          <a:p>
            <a:pPr rtl="0"/>
            <a:r>
              <a:rPr lang="fr-FR" sz="4800" dirty="0"/>
              <a:t>Communiquer à distance</a:t>
            </a:r>
            <a:endParaRPr lang="fr-FR" dirty="0"/>
          </a:p>
        </p:txBody>
      </p:sp>
      <p:sp>
        <p:nvSpPr>
          <p:cNvPr id="3" name="Espace réservé du numéro de diapositive 2">
            <a:extLst>
              <a:ext uri="{FF2B5EF4-FFF2-40B4-BE49-F238E27FC236}">
                <a16:creationId xmlns:a16="http://schemas.microsoft.com/office/drawing/2014/main" id="{FBDE7135-9153-4AEB-AC1F-4B951B7A76F2}"/>
              </a:ext>
            </a:extLst>
          </p:cNvPr>
          <p:cNvSpPr>
            <a:spLocks noGrp="1"/>
          </p:cNvSpPr>
          <p:nvPr>
            <p:ph type="sldNum" sz="quarter" idx="11"/>
          </p:nvPr>
        </p:nvSpPr>
        <p:spPr>
          <a:xfrm>
            <a:off x="11748052" y="0"/>
            <a:ext cx="443948" cy="365125"/>
          </a:xfrm>
        </p:spPr>
        <p:txBody>
          <a:bodyPr rtlCol="0"/>
          <a:lstStyle/>
          <a:p>
            <a:pPr rtl="0"/>
            <a:fld id="{8C2E478F-E849-4A8C-AF1F-CBCC78A7CBFA}" type="slidenum">
              <a:rPr lang="fr-FR" smtClean="0"/>
              <a:t>28</a:t>
            </a:fld>
            <a:endParaRPr lang="fr-FR" dirty="0"/>
          </a:p>
        </p:txBody>
      </p:sp>
      <p:pic>
        <p:nvPicPr>
          <p:cNvPr id="1030" name="Picture 6">
            <a:extLst>
              <a:ext uri="{FF2B5EF4-FFF2-40B4-BE49-F238E27FC236}">
                <a16:creationId xmlns:a16="http://schemas.microsoft.com/office/drawing/2014/main" id="{6EF47F0D-0B30-4EB8-A00E-29CE08B4B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14" y="2453956"/>
            <a:ext cx="11860371" cy="1950087"/>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734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DA247-2F35-4FB8-903D-FB32D7B852D9}"/>
              </a:ext>
            </a:extLst>
          </p:cNvPr>
          <p:cNvSpPr>
            <a:spLocks noGrp="1"/>
          </p:cNvSpPr>
          <p:nvPr>
            <p:ph type="title"/>
          </p:nvPr>
        </p:nvSpPr>
        <p:spPr>
          <a:xfrm>
            <a:off x="120073" y="767791"/>
            <a:ext cx="3777671" cy="2326391"/>
          </a:xfrm>
        </p:spPr>
        <p:txBody>
          <a:bodyPr rtlCol="0"/>
          <a:lstStyle/>
          <a:p>
            <a:pPr algn="l" rtl="0"/>
            <a:r>
              <a:rPr lang="fr-FR" sz="3600" dirty="0"/>
              <a:t>Communiquer à distance</a:t>
            </a:r>
          </a:p>
        </p:txBody>
      </p:sp>
      <p:sp>
        <p:nvSpPr>
          <p:cNvPr id="3" name="Espace réservé du numéro de diapositive 2">
            <a:extLst>
              <a:ext uri="{FF2B5EF4-FFF2-40B4-BE49-F238E27FC236}">
                <a16:creationId xmlns:a16="http://schemas.microsoft.com/office/drawing/2014/main" id="{FBDE7135-9153-4AEB-AC1F-4B951B7A76F2}"/>
              </a:ext>
            </a:extLst>
          </p:cNvPr>
          <p:cNvSpPr>
            <a:spLocks noGrp="1"/>
          </p:cNvSpPr>
          <p:nvPr>
            <p:ph type="sldNum" sz="quarter" idx="11"/>
          </p:nvPr>
        </p:nvSpPr>
        <p:spPr>
          <a:xfrm>
            <a:off x="11748052" y="0"/>
            <a:ext cx="443948" cy="365125"/>
          </a:xfrm>
        </p:spPr>
        <p:txBody>
          <a:bodyPr rtlCol="0"/>
          <a:lstStyle/>
          <a:p>
            <a:pPr rtl="0"/>
            <a:fld id="{8C2E478F-E849-4A8C-AF1F-CBCC78A7CBFA}" type="slidenum">
              <a:rPr lang="fr-FR" smtClean="0"/>
              <a:t>29</a:t>
            </a:fld>
            <a:endParaRPr lang="fr-FR" dirty="0"/>
          </a:p>
        </p:txBody>
      </p:sp>
      <p:pic>
        <p:nvPicPr>
          <p:cNvPr id="9" name="Image 8">
            <a:extLst>
              <a:ext uri="{FF2B5EF4-FFF2-40B4-BE49-F238E27FC236}">
                <a16:creationId xmlns:a16="http://schemas.microsoft.com/office/drawing/2014/main" id="{93626796-13A9-4265-9EC2-D990339B5B0E}"/>
              </a:ext>
            </a:extLst>
          </p:cNvPr>
          <p:cNvPicPr>
            <a:picLocks noChangeAspect="1"/>
          </p:cNvPicPr>
          <p:nvPr/>
        </p:nvPicPr>
        <p:blipFill rotWithShape="1">
          <a:blip r:embed="rId3"/>
          <a:srcRect l="18674" t="3367" r="4001" b="4646"/>
          <a:stretch/>
        </p:blipFill>
        <p:spPr>
          <a:xfrm>
            <a:off x="4205655" y="67842"/>
            <a:ext cx="7542397" cy="6933321"/>
          </a:xfrm>
          <a:prstGeom prst="rect">
            <a:avLst/>
          </a:prstGeom>
        </p:spPr>
      </p:pic>
    </p:spTree>
    <p:extLst>
      <p:ext uri="{BB962C8B-B14F-4D97-AF65-F5344CB8AC3E}">
        <p14:creationId xmlns:p14="http://schemas.microsoft.com/office/powerpoint/2010/main" val="2481189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103950CF-5BF2-4FB0-A36C-48C194F39E12}"/>
              </a:ext>
            </a:extLst>
          </p:cNvPr>
          <p:cNvSpPr>
            <a:spLocks noGrp="1"/>
          </p:cNvSpPr>
          <p:nvPr>
            <p:ph type="title"/>
          </p:nvPr>
        </p:nvSpPr>
        <p:spPr/>
        <p:txBody>
          <a:bodyPr rtlCol="0"/>
          <a:lstStyle/>
          <a:p>
            <a:pPr rtl="0"/>
            <a:r>
              <a:rPr lang="fr-FR" dirty="0"/>
              <a:t>analyse du besoin</a:t>
            </a:r>
          </a:p>
        </p:txBody>
      </p:sp>
      <p:sp>
        <p:nvSpPr>
          <p:cNvPr id="10" name="Espace réservé du texte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3017520" cy="464871"/>
          </a:xfrm>
        </p:spPr>
        <p:txBody>
          <a:bodyPr rtlCol="0"/>
          <a:lstStyle/>
          <a:p>
            <a:pPr rtl="0"/>
            <a:r>
              <a:rPr lang="fr-FR" b="1" dirty="0"/>
              <a:t>Autopartage ?</a:t>
            </a:r>
          </a:p>
        </p:txBody>
      </p:sp>
      <p:sp>
        <p:nvSpPr>
          <p:cNvPr id="9" name="Espace réservé du contenu 8">
            <a:extLst>
              <a:ext uri="{FF2B5EF4-FFF2-40B4-BE49-F238E27FC236}">
                <a16:creationId xmlns:a16="http://schemas.microsoft.com/office/drawing/2014/main" id="{256319DF-036A-473B-95D3-C5F6FF849FD4}"/>
              </a:ext>
            </a:extLst>
          </p:cNvPr>
          <p:cNvSpPr>
            <a:spLocks noGrp="1"/>
          </p:cNvSpPr>
          <p:nvPr>
            <p:ph idx="1"/>
          </p:nvPr>
        </p:nvSpPr>
        <p:spPr>
          <a:xfrm>
            <a:off x="5756275" y="2823680"/>
            <a:ext cx="5740806" cy="2218585"/>
          </a:xfrm>
        </p:spPr>
        <p:txBody>
          <a:bodyPr rtlCol="0">
            <a:normAutofit/>
          </a:bodyPr>
          <a:lstStyle/>
          <a:p>
            <a:pPr marL="0" indent="0" algn="just" rtl="0">
              <a:buNone/>
            </a:pPr>
            <a:r>
              <a:rPr lang="fr-FR" sz="1800" dirty="0">
                <a:effectLst/>
                <a:latin typeface="Avenir Next LT Pro" panose="020B0504020202020204" pitchFamily="34" charset="0"/>
                <a:ea typeface="Calibri" panose="020F0502020204030204" pitchFamily="34" charset="0"/>
                <a:cs typeface="Arial" panose="020B0604020202020204" pitchFamily="34" charset="0"/>
              </a:rPr>
              <a:t>Il se fait tard, tous les commerces sont fermés, il n’y a pas un chat dans la rue, et aucun transport en commun n’est disponible, alors que vous devez rentrer chez vous à plusieurs dizaines de kilomètres ? </a:t>
            </a:r>
            <a:endParaRPr lang="fr-FR" dirty="0">
              <a:solidFill>
                <a:srgbClr val="FF0000"/>
              </a:solidFill>
            </a:endParaRPr>
          </a:p>
        </p:txBody>
      </p:sp>
      <p:sp>
        <p:nvSpPr>
          <p:cNvPr id="4" name="Espace réservé du numéro de diapositive 3">
            <a:extLst>
              <a:ext uri="{FF2B5EF4-FFF2-40B4-BE49-F238E27FC236}">
                <a16:creationId xmlns:a16="http://schemas.microsoft.com/office/drawing/2014/main" id="{A4BADA18-8F0E-4249-A144-6CB8259BA65B}"/>
              </a:ext>
            </a:extLst>
          </p:cNvPr>
          <p:cNvSpPr>
            <a:spLocks noGrp="1"/>
          </p:cNvSpPr>
          <p:nvPr>
            <p:ph type="sldNum" sz="quarter" idx="4"/>
          </p:nvPr>
        </p:nvSpPr>
        <p:spPr>
          <a:xfrm>
            <a:off x="11748052" y="0"/>
            <a:ext cx="443948" cy="365125"/>
          </a:xfrm>
        </p:spPr>
        <p:txBody>
          <a:bodyPr rtlCol="0"/>
          <a:lstStyle/>
          <a:p>
            <a:pPr rtl="0"/>
            <a:fld id="{8C2E478F-E849-4A8C-AF1F-CBCC78A7CBFA}" type="slidenum">
              <a:rPr lang="fr-FR" smtClean="0"/>
              <a:t>3</a:t>
            </a:fld>
            <a:endParaRPr lang="fr-FR"/>
          </a:p>
        </p:txBody>
      </p:sp>
      <p:pic>
        <p:nvPicPr>
          <p:cNvPr id="7" name="Google Shape;312;g1091e737d74_0_9">
            <a:extLst>
              <a:ext uri="{FF2B5EF4-FFF2-40B4-BE49-F238E27FC236}">
                <a16:creationId xmlns:a16="http://schemas.microsoft.com/office/drawing/2014/main" id="{EA609228-3365-4C7D-955D-D9927AB5417E}"/>
              </a:ext>
            </a:extLst>
          </p:cNvPr>
          <p:cNvPicPr preferRelativeResize="0"/>
          <p:nvPr/>
        </p:nvPicPr>
        <p:blipFill rotWithShape="1">
          <a:blip r:embed="rId3">
            <a:alphaModFix/>
          </a:blip>
          <a:srcRect l="41398"/>
          <a:stretch/>
        </p:blipFill>
        <p:spPr>
          <a:xfrm>
            <a:off x="0" y="0"/>
            <a:ext cx="5416550" cy="6858000"/>
          </a:xfrm>
          <a:prstGeom prst="rect">
            <a:avLst/>
          </a:prstGeom>
          <a:noFill/>
          <a:ln>
            <a:noFill/>
          </a:ln>
          <a:effectLst>
            <a:outerShdw blurRad="57150" dist="19050" dir="5400000" algn="bl" rotWithShape="0">
              <a:srgbClr val="000000">
                <a:alpha val="50000"/>
              </a:srgbClr>
            </a:outerShdw>
          </a:effectLst>
        </p:spPr>
      </p:pic>
      <p:sp>
        <p:nvSpPr>
          <p:cNvPr id="11" name="Espace réservé du contenu 8">
            <a:extLst>
              <a:ext uri="{FF2B5EF4-FFF2-40B4-BE49-F238E27FC236}">
                <a16:creationId xmlns:a16="http://schemas.microsoft.com/office/drawing/2014/main" id="{0E670103-A847-4DE5-AB24-F2137B0D223B}"/>
              </a:ext>
            </a:extLst>
          </p:cNvPr>
          <p:cNvSpPr txBox="1">
            <a:spLocks/>
          </p:cNvSpPr>
          <p:nvPr/>
        </p:nvSpPr>
        <p:spPr>
          <a:xfrm>
            <a:off x="6672530" y="4575247"/>
            <a:ext cx="3908295" cy="221858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FR" sz="1800" dirty="0">
                <a:latin typeface="Avenir Next LT Pro" panose="020B0504020202020204" pitchFamily="34" charset="0"/>
                <a:ea typeface="Calibri" panose="020F0502020204030204" pitchFamily="34" charset="0"/>
                <a:cs typeface="Arial" panose="020B0604020202020204" pitchFamily="34" charset="0"/>
              </a:rPr>
              <a:t>Nous avons la solution !</a:t>
            </a:r>
            <a:endParaRPr lang="fr-FR" dirty="0">
              <a:solidFill>
                <a:srgbClr val="FF0000"/>
              </a:solidFill>
            </a:endParaRPr>
          </a:p>
        </p:txBody>
      </p:sp>
    </p:spTree>
    <p:extLst>
      <p:ext uri="{BB962C8B-B14F-4D97-AF65-F5344CB8AC3E}">
        <p14:creationId xmlns:p14="http://schemas.microsoft.com/office/powerpoint/2010/main" val="1325373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grpId="0" nodeType="afterEffect">
                                  <p:stCondLst>
                                    <p:cond delay="2000"/>
                                  </p:stCondLst>
                                  <p:iterate type="lt">
                                    <p:tmAbs val="0"/>
                                  </p:iterate>
                                  <p:childTnLst>
                                    <p:set>
                                      <p:cBhvr override="childStyle">
                                        <p:cTn id="6" dur="indefinite"/>
                                        <p:tgtEl>
                                          <p:spTgt spid="11"/>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DA247-2F35-4FB8-903D-FB32D7B852D9}"/>
              </a:ext>
            </a:extLst>
          </p:cNvPr>
          <p:cNvSpPr>
            <a:spLocks noGrp="1"/>
          </p:cNvSpPr>
          <p:nvPr>
            <p:ph type="title"/>
          </p:nvPr>
        </p:nvSpPr>
        <p:spPr/>
        <p:txBody>
          <a:bodyPr rtlCol="0"/>
          <a:lstStyle/>
          <a:p>
            <a:pPr rtl="0"/>
            <a:r>
              <a:rPr lang="fr-FR" dirty="0"/>
              <a:t> PROBLÈMES RENCONTRÉS</a:t>
            </a:r>
          </a:p>
        </p:txBody>
      </p:sp>
      <p:sp>
        <p:nvSpPr>
          <p:cNvPr id="3" name="Espace réservé du numéro de diapositive 2">
            <a:extLst>
              <a:ext uri="{FF2B5EF4-FFF2-40B4-BE49-F238E27FC236}">
                <a16:creationId xmlns:a16="http://schemas.microsoft.com/office/drawing/2014/main" id="{FBDE7135-9153-4AEB-AC1F-4B951B7A76F2}"/>
              </a:ext>
            </a:extLst>
          </p:cNvPr>
          <p:cNvSpPr>
            <a:spLocks noGrp="1"/>
          </p:cNvSpPr>
          <p:nvPr>
            <p:ph type="sldNum" sz="quarter" idx="11"/>
          </p:nvPr>
        </p:nvSpPr>
        <p:spPr>
          <a:xfrm>
            <a:off x="11748052" y="0"/>
            <a:ext cx="443948" cy="365125"/>
          </a:xfrm>
        </p:spPr>
        <p:txBody>
          <a:bodyPr rtlCol="0"/>
          <a:lstStyle/>
          <a:p>
            <a:pPr rtl="0"/>
            <a:fld id="{8C2E478F-E849-4A8C-AF1F-CBCC78A7CBFA}" type="slidenum">
              <a:rPr lang="fr-FR" smtClean="0"/>
              <a:t>30</a:t>
            </a:fld>
            <a:endParaRPr lang="fr-FR" dirty="0"/>
          </a:p>
        </p:txBody>
      </p:sp>
      <p:pic>
        <p:nvPicPr>
          <p:cNvPr id="1028" name="Picture 4" descr="Afficher l’image source">
            <a:extLst>
              <a:ext uri="{FF2B5EF4-FFF2-40B4-BE49-F238E27FC236}">
                <a16:creationId xmlns:a16="http://schemas.microsoft.com/office/drawing/2014/main" id="{188EEE8D-0B61-4E50-AB65-AD4F2297C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723" y="1933441"/>
            <a:ext cx="7990553" cy="4659089"/>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629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Espace réservé d’image 7" descr="image abstraite">
            <a:extLst>
              <a:ext uri="{FF2B5EF4-FFF2-40B4-BE49-F238E27FC236}">
                <a16:creationId xmlns:a16="http://schemas.microsoft.com/office/drawing/2014/main" id="{D5C5EA1B-F06D-4AD1-B526-89C2DF772232}"/>
              </a:ext>
            </a:extLst>
          </p:cNvPr>
          <p:cNvPicPr>
            <a:picLocks noChangeAspect="1"/>
          </p:cNvPicPr>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r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2" y="704711"/>
            <a:ext cx="10787270" cy="830649"/>
          </a:xfrm>
        </p:spPr>
        <p:txBody>
          <a:bodyPr rtlCol="0">
            <a:normAutofit/>
          </a:bodyPr>
          <a:lstStyle/>
          <a:p>
            <a:pPr rtl="0"/>
            <a:r>
              <a:rPr lang="fr-FR" sz="4000" spc="300" dirty="0"/>
              <a:t>CE qui reste à faire</a:t>
            </a:r>
          </a:p>
        </p:txBody>
      </p:sp>
      <p:pic>
        <p:nvPicPr>
          <p:cNvPr id="2050" name="Picture 2" descr="Afficher l’image source">
            <a:extLst>
              <a:ext uri="{FF2B5EF4-FFF2-40B4-BE49-F238E27FC236}">
                <a16:creationId xmlns:a16="http://schemas.microsoft.com/office/drawing/2014/main" id="{3DFE53AB-C13C-48B3-91BC-CDC1274986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1663" y="1690219"/>
            <a:ext cx="7528667" cy="5012923"/>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727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Espace réservé d’image 7" descr="image abstraite">
            <a:extLst>
              <a:ext uri="{FF2B5EF4-FFF2-40B4-BE49-F238E27FC236}">
                <a16:creationId xmlns:a16="http://schemas.microsoft.com/office/drawing/2014/main" id="{D5C5EA1B-F06D-4AD1-B526-89C2DF772232}"/>
              </a:ext>
            </a:extLst>
          </p:cNvPr>
          <p:cNvPicPr>
            <a:picLocks noChangeAspect="1"/>
          </p:cNvPicPr>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r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3" y="1323023"/>
            <a:ext cx="10787270" cy="830649"/>
          </a:xfrm>
        </p:spPr>
        <p:txBody>
          <a:bodyPr rtlCol="0">
            <a:normAutofit/>
          </a:bodyPr>
          <a:lstStyle/>
          <a:p>
            <a:pPr rtl="0"/>
            <a:r>
              <a:rPr lang="fr-FR" sz="4000" spc="300" dirty="0"/>
              <a:t>Merci !</a:t>
            </a:r>
          </a:p>
        </p:txBody>
      </p:sp>
      <p:pic>
        <p:nvPicPr>
          <p:cNvPr id="24" name="Espace réservé d’image en ligne 23" descr="Utilisateu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p:pic>
      <p:pic>
        <p:nvPicPr>
          <p:cNvPr id="12" name="Espace réservé d’image en ligne 11" descr="Smartphone">
            <a:extLst>
              <a:ext uri="{FF2B5EF4-FFF2-40B4-BE49-F238E27FC236}">
                <a16:creationId xmlns:a16="http://schemas.microsoft.com/office/drawing/2014/main" id="{4E709B75-16EA-4581-AED9-567DEF45A6B2}"/>
              </a:ext>
            </a:extLst>
          </p:cNvPr>
          <p:cNvPicPr>
            <a:picLocks noGrp="1" noChangeAspect="1"/>
          </p:cNvPicPr>
          <p:nvPr>
            <p:ph type="clipArt" sz="quarter" idx="20"/>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30873" y="3118670"/>
            <a:ext cx="730250" cy="730250"/>
          </a:xfrm>
        </p:spPr>
      </p:pic>
      <p:pic>
        <p:nvPicPr>
          <p:cNvPr id="28" name="Espace réservé d’image en ligne 27" descr="Envelop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p:pic>
      <p:sp>
        <p:nvSpPr>
          <p:cNvPr id="8" name="Espace réservé du texte 7">
            <a:extLst>
              <a:ext uri="{FF2B5EF4-FFF2-40B4-BE49-F238E27FC236}">
                <a16:creationId xmlns:a16="http://schemas.microsoft.com/office/drawing/2014/main" id="{0B070B25-2BBC-49AC-9CFA-1CD7195DF2D6}"/>
              </a:ext>
            </a:extLst>
          </p:cNvPr>
          <p:cNvSpPr>
            <a:spLocks noGrp="1"/>
          </p:cNvSpPr>
          <p:nvPr>
            <p:ph type="body" sz="quarter" idx="16"/>
          </p:nvPr>
        </p:nvSpPr>
        <p:spPr/>
        <p:txBody>
          <a:bodyPr rtlCol="0"/>
          <a:lstStyle/>
          <a:p>
            <a:pPr rtl="0"/>
            <a:r>
              <a:rPr lang="fr-FR" dirty="0"/>
              <a:t>Hellou Karim</a:t>
            </a:r>
          </a:p>
        </p:txBody>
      </p:sp>
      <p:sp>
        <p:nvSpPr>
          <p:cNvPr id="9" name="Espace réservé du texte 8">
            <a:extLst>
              <a:ext uri="{FF2B5EF4-FFF2-40B4-BE49-F238E27FC236}">
                <a16:creationId xmlns:a16="http://schemas.microsoft.com/office/drawing/2014/main" id="{9E2524A0-105C-4170-BB48-CD0756FB3DFE}"/>
              </a:ext>
            </a:extLst>
          </p:cNvPr>
          <p:cNvSpPr>
            <a:spLocks noGrp="1"/>
          </p:cNvSpPr>
          <p:nvPr>
            <p:ph type="body" sz="quarter" idx="17"/>
          </p:nvPr>
        </p:nvSpPr>
        <p:spPr/>
        <p:txBody>
          <a:bodyPr rtlCol="0"/>
          <a:lstStyle/>
          <a:p>
            <a:pPr rtl="0"/>
            <a:r>
              <a:rPr lang="fr-FR" dirty="0"/>
              <a:t>+33 (007) 555-0199</a:t>
            </a:r>
          </a:p>
        </p:txBody>
      </p:sp>
      <p:sp>
        <p:nvSpPr>
          <p:cNvPr id="10" name="Espace réservé du texte 9">
            <a:extLst>
              <a:ext uri="{FF2B5EF4-FFF2-40B4-BE49-F238E27FC236}">
                <a16:creationId xmlns:a16="http://schemas.microsoft.com/office/drawing/2014/main" id="{6E57A531-5B0F-485D-A015-BC78AD089BA6}"/>
              </a:ext>
            </a:extLst>
          </p:cNvPr>
          <p:cNvSpPr>
            <a:spLocks noGrp="1"/>
          </p:cNvSpPr>
          <p:nvPr>
            <p:ph type="body" sz="quarter" idx="18"/>
          </p:nvPr>
        </p:nvSpPr>
        <p:spPr/>
        <p:txBody>
          <a:bodyPr rtlCol="0">
            <a:normAutofit/>
          </a:bodyPr>
          <a:lstStyle/>
          <a:p>
            <a:pPr rtl="0"/>
            <a:r>
              <a:rPr lang="fr-FR" dirty="0"/>
              <a:t>service@lhnloc.com</a:t>
            </a:r>
          </a:p>
        </p:txBody>
      </p:sp>
      <p:sp>
        <p:nvSpPr>
          <p:cNvPr id="3" name="Espace réservé du texte 2">
            <a:extLst>
              <a:ext uri="{FF2B5EF4-FFF2-40B4-BE49-F238E27FC236}">
                <a16:creationId xmlns:a16="http://schemas.microsoft.com/office/drawing/2014/main" id="{C747C414-85D9-40D6-9BB3-5AF68A84F413}"/>
              </a:ext>
            </a:extLst>
          </p:cNvPr>
          <p:cNvSpPr>
            <a:spLocks noGrp="1"/>
          </p:cNvSpPr>
          <p:nvPr>
            <p:ph type="body" sz="quarter" idx="12"/>
          </p:nvPr>
        </p:nvSpPr>
        <p:spPr/>
        <p:txBody>
          <a:bodyPr rtlCol="0"/>
          <a:lstStyle/>
          <a:p>
            <a:pPr rtl="0"/>
            <a:r>
              <a:rPr lang="fr-FR" dirty="0"/>
              <a:t>www.lhn-loc.fr</a:t>
            </a:r>
          </a:p>
        </p:txBody>
      </p:sp>
    </p:spTree>
    <p:extLst>
      <p:ext uri="{BB962C8B-B14F-4D97-AF65-F5344CB8AC3E}">
        <p14:creationId xmlns:p14="http://schemas.microsoft.com/office/powerpoint/2010/main" val="157241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D24B42B-925B-494C-A986-BD85E8117E1E}"/>
              </a:ext>
            </a:extLst>
          </p:cNvPr>
          <p:cNvSpPr>
            <a:spLocks noGrp="1"/>
          </p:cNvSpPr>
          <p:nvPr>
            <p:ph type="title"/>
          </p:nvPr>
        </p:nvSpPr>
        <p:spPr/>
        <p:txBody>
          <a:bodyPr rtlCol="0">
            <a:normAutofit fontScale="90000"/>
          </a:bodyPr>
          <a:lstStyle/>
          <a:p>
            <a:pPr rtl="0"/>
            <a:r>
              <a:rPr lang="fr-FR" dirty="0"/>
              <a:t>Diagramme de cas d’utilisation</a:t>
            </a:r>
          </a:p>
        </p:txBody>
      </p:sp>
      <p:sp>
        <p:nvSpPr>
          <p:cNvPr id="2" name="Espace réservé du texte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rtlCol="0"/>
          <a:lstStyle/>
          <a:p>
            <a:pPr rtl="0"/>
            <a:r>
              <a:rPr lang="fr-FR"/>
              <a:t>Commençons</a:t>
            </a:r>
          </a:p>
        </p:txBody>
      </p:sp>
      <p:sp>
        <p:nvSpPr>
          <p:cNvPr id="6" name="Espace réservé du numéro de diapositive 5">
            <a:extLst>
              <a:ext uri="{FF2B5EF4-FFF2-40B4-BE49-F238E27FC236}">
                <a16:creationId xmlns:a16="http://schemas.microsoft.com/office/drawing/2014/main" id="{FC6A5C12-E784-444E-B868-DE2AE85742BB}"/>
              </a:ext>
            </a:extLst>
          </p:cNvPr>
          <p:cNvSpPr>
            <a:spLocks noGrp="1"/>
          </p:cNvSpPr>
          <p:nvPr>
            <p:ph type="sldNum" sz="quarter" idx="12"/>
          </p:nvPr>
        </p:nvSpPr>
        <p:spPr>
          <a:xfrm>
            <a:off x="11748052" y="0"/>
            <a:ext cx="443948" cy="365125"/>
          </a:xfrm>
        </p:spPr>
        <p:txBody>
          <a:bodyPr rtlCol="0"/>
          <a:lstStyle/>
          <a:p>
            <a:pPr rtl="0"/>
            <a:fld id="{8C2E478F-E849-4A8C-AF1F-CBCC78A7CBFA}" type="slidenum">
              <a:rPr lang="fr-FR" smtClean="0"/>
              <a:t>33</a:t>
            </a:fld>
            <a:endParaRPr lang="fr-FR" dirty="0"/>
          </a:p>
        </p:txBody>
      </p:sp>
      <p:pic>
        <p:nvPicPr>
          <p:cNvPr id="22" name="Espace réservé pour une image  21">
            <a:extLst>
              <a:ext uri="{FF2B5EF4-FFF2-40B4-BE49-F238E27FC236}">
                <a16:creationId xmlns:a16="http://schemas.microsoft.com/office/drawing/2014/main" id="{90B85417-C994-4286-8588-2F8A0271876F}"/>
              </a:ext>
            </a:extLst>
          </p:cNvPr>
          <p:cNvPicPr>
            <a:picLocks noGrp="1" noChangeAspect="1"/>
          </p:cNvPicPr>
          <p:nvPr>
            <p:ph type="pic" sz="quarter" idx="13"/>
          </p:nvPr>
        </p:nvPicPr>
        <p:blipFill rotWithShape="1">
          <a:blip r:embed="rId3"/>
          <a:srcRect l="5140" r="5140"/>
          <a:stretch/>
        </p:blipFill>
        <p:spPr/>
      </p:pic>
    </p:spTree>
    <p:extLst>
      <p:ext uri="{BB962C8B-B14F-4D97-AF65-F5344CB8AC3E}">
        <p14:creationId xmlns:p14="http://schemas.microsoft.com/office/powerpoint/2010/main" val="1586836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D24B42B-925B-494C-A986-BD85E8117E1E}"/>
              </a:ext>
            </a:extLst>
          </p:cNvPr>
          <p:cNvSpPr>
            <a:spLocks noGrp="1"/>
          </p:cNvSpPr>
          <p:nvPr>
            <p:ph type="title"/>
          </p:nvPr>
        </p:nvSpPr>
        <p:spPr/>
        <p:txBody>
          <a:bodyPr rtlCol="0">
            <a:normAutofit fontScale="90000"/>
          </a:bodyPr>
          <a:lstStyle/>
          <a:p>
            <a:pPr rtl="0"/>
            <a:r>
              <a:rPr lang="fr-FR" dirty="0"/>
              <a:t>Diagramme de déploiement</a:t>
            </a:r>
          </a:p>
        </p:txBody>
      </p:sp>
      <p:sp>
        <p:nvSpPr>
          <p:cNvPr id="2" name="Espace réservé du texte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rtlCol="0"/>
          <a:lstStyle/>
          <a:p>
            <a:pPr rtl="0"/>
            <a:r>
              <a:rPr lang="fr-FR"/>
              <a:t>Commençons</a:t>
            </a:r>
          </a:p>
        </p:txBody>
      </p:sp>
      <p:sp>
        <p:nvSpPr>
          <p:cNvPr id="6" name="Espace réservé du numéro de diapositive 5">
            <a:extLst>
              <a:ext uri="{FF2B5EF4-FFF2-40B4-BE49-F238E27FC236}">
                <a16:creationId xmlns:a16="http://schemas.microsoft.com/office/drawing/2014/main" id="{FC6A5C12-E784-444E-B868-DE2AE85742BB}"/>
              </a:ext>
            </a:extLst>
          </p:cNvPr>
          <p:cNvSpPr>
            <a:spLocks noGrp="1"/>
          </p:cNvSpPr>
          <p:nvPr>
            <p:ph type="sldNum" sz="quarter" idx="12"/>
          </p:nvPr>
        </p:nvSpPr>
        <p:spPr>
          <a:xfrm>
            <a:off x="11748052" y="0"/>
            <a:ext cx="443948" cy="365125"/>
          </a:xfrm>
        </p:spPr>
        <p:txBody>
          <a:bodyPr rtlCol="0"/>
          <a:lstStyle/>
          <a:p>
            <a:pPr rtl="0"/>
            <a:fld id="{8C2E478F-E849-4A8C-AF1F-CBCC78A7CBFA}" type="slidenum">
              <a:rPr lang="fr-FR" smtClean="0"/>
              <a:t>34</a:t>
            </a:fld>
            <a:endParaRPr lang="fr-FR" dirty="0"/>
          </a:p>
        </p:txBody>
      </p:sp>
      <p:pic>
        <p:nvPicPr>
          <p:cNvPr id="9" name="Espace réservé pour une image  8">
            <a:extLst>
              <a:ext uri="{FF2B5EF4-FFF2-40B4-BE49-F238E27FC236}">
                <a16:creationId xmlns:a16="http://schemas.microsoft.com/office/drawing/2014/main" id="{ECB029D2-1E20-469B-BD86-A91DEFD1D4BA}"/>
              </a:ext>
            </a:extLst>
          </p:cNvPr>
          <p:cNvPicPr>
            <a:picLocks noGrp="1" noChangeAspect="1"/>
          </p:cNvPicPr>
          <p:nvPr>
            <p:ph type="pic" sz="quarter" idx="13"/>
          </p:nvPr>
        </p:nvPicPr>
        <p:blipFill>
          <a:blip r:embed="rId3"/>
          <a:srcRect l="31129" r="31129"/>
          <a:stretch>
            <a:fillRect/>
          </a:stretch>
        </p:blipFill>
        <p:spPr/>
      </p:pic>
    </p:spTree>
    <p:extLst>
      <p:ext uri="{BB962C8B-B14F-4D97-AF65-F5344CB8AC3E}">
        <p14:creationId xmlns:p14="http://schemas.microsoft.com/office/powerpoint/2010/main" val="3661769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D24B42B-925B-494C-A986-BD85E8117E1E}"/>
              </a:ext>
            </a:extLst>
          </p:cNvPr>
          <p:cNvSpPr>
            <a:spLocks noGrp="1"/>
          </p:cNvSpPr>
          <p:nvPr>
            <p:ph type="title"/>
          </p:nvPr>
        </p:nvSpPr>
        <p:spPr/>
        <p:txBody>
          <a:bodyPr rtlCol="0">
            <a:normAutofit fontScale="90000"/>
          </a:bodyPr>
          <a:lstStyle/>
          <a:p>
            <a:pPr rtl="0"/>
            <a:r>
              <a:rPr lang="fr-FR" dirty="0"/>
              <a:t>Planning prévisionnel</a:t>
            </a:r>
          </a:p>
        </p:txBody>
      </p:sp>
      <p:sp>
        <p:nvSpPr>
          <p:cNvPr id="2" name="Espace réservé du texte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rtlCol="0"/>
          <a:lstStyle/>
          <a:p>
            <a:pPr rtl="0"/>
            <a:r>
              <a:rPr lang="fr-FR"/>
              <a:t>Commençons</a:t>
            </a:r>
          </a:p>
        </p:txBody>
      </p:sp>
      <p:sp>
        <p:nvSpPr>
          <p:cNvPr id="6" name="Espace réservé du numéro de diapositive 5">
            <a:extLst>
              <a:ext uri="{FF2B5EF4-FFF2-40B4-BE49-F238E27FC236}">
                <a16:creationId xmlns:a16="http://schemas.microsoft.com/office/drawing/2014/main" id="{FC6A5C12-E784-444E-B868-DE2AE85742BB}"/>
              </a:ext>
            </a:extLst>
          </p:cNvPr>
          <p:cNvSpPr>
            <a:spLocks noGrp="1"/>
          </p:cNvSpPr>
          <p:nvPr>
            <p:ph type="sldNum" sz="quarter" idx="12"/>
          </p:nvPr>
        </p:nvSpPr>
        <p:spPr>
          <a:xfrm>
            <a:off x="11748052" y="-2661"/>
            <a:ext cx="443948" cy="365125"/>
          </a:xfrm>
        </p:spPr>
        <p:txBody>
          <a:bodyPr rtlCol="0"/>
          <a:lstStyle/>
          <a:p>
            <a:pPr rtl="0"/>
            <a:fld id="{8C2E478F-E849-4A8C-AF1F-CBCC78A7CBFA}" type="slidenum">
              <a:rPr lang="fr-FR" smtClean="0"/>
              <a:t>35</a:t>
            </a:fld>
            <a:endParaRPr lang="fr-FR" dirty="0"/>
          </a:p>
        </p:txBody>
      </p:sp>
      <p:pic>
        <p:nvPicPr>
          <p:cNvPr id="9" name="Espace réservé pour une image  8">
            <a:extLst>
              <a:ext uri="{FF2B5EF4-FFF2-40B4-BE49-F238E27FC236}">
                <a16:creationId xmlns:a16="http://schemas.microsoft.com/office/drawing/2014/main" id="{4AD4160B-965E-4EC0-9D64-72DB7D8FED51}"/>
              </a:ext>
            </a:extLst>
          </p:cNvPr>
          <p:cNvPicPr>
            <a:picLocks noGrp="1" noChangeAspect="1"/>
          </p:cNvPicPr>
          <p:nvPr>
            <p:ph type="pic" sz="quarter" idx="13"/>
          </p:nvPr>
        </p:nvPicPr>
        <p:blipFill rotWithShape="1">
          <a:blip r:embed="rId3"/>
          <a:srcRect l="2976" r="2976"/>
          <a:stretch/>
        </p:blipFill>
        <p:spPr/>
      </p:pic>
    </p:spTree>
    <p:extLst>
      <p:ext uri="{BB962C8B-B14F-4D97-AF65-F5344CB8AC3E}">
        <p14:creationId xmlns:p14="http://schemas.microsoft.com/office/powerpoint/2010/main" val="4067292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D24B42B-925B-494C-A986-BD85E8117E1E}"/>
              </a:ext>
            </a:extLst>
          </p:cNvPr>
          <p:cNvSpPr>
            <a:spLocks noGrp="1"/>
          </p:cNvSpPr>
          <p:nvPr>
            <p:ph type="title"/>
          </p:nvPr>
        </p:nvSpPr>
        <p:spPr/>
        <p:txBody>
          <a:bodyPr rtlCol="0">
            <a:normAutofit fontScale="90000"/>
          </a:bodyPr>
          <a:lstStyle/>
          <a:p>
            <a:pPr rtl="0"/>
            <a:r>
              <a:rPr lang="fr-FR" dirty="0"/>
              <a:t>Matériels et logiciels</a:t>
            </a:r>
          </a:p>
        </p:txBody>
      </p:sp>
      <p:sp>
        <p:nvSpPr>
          <p:cNvPr id="2" name="Espace réservé du texte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rtlCol="0"/>
          <a:lstStyle/>
          <a:p>
            <a:pPr rtl="0"/>
            <a:r>
              <a:rPr lang="fr-FR"/>
              <a:t>Commençons</a:t>
            </a:r>
          </a:p>
        </p:txBody>
      </p:sp>
      <p:sp>
        <p:nvSpPr>
          <p:cNvPr id="6" name="Espace réservé du numéro de diapositive 5">
            <a:extLst>
              <a:ext uri="{FF2B5EF4-FFF2-40B4-BE49-F238E27FC236}">
                <a16:creationId xmlns:a16="http://schemas.microsoft.com/office/drawing/2014/main" id="{FC6A5C12-E784-444E-B868-DE2AE85742BB}"/>
              </a:ext>
            </a:extLst>
          </p:cNvPr>
          <p:cNvSpPr>
            <a:spLocks noGrp="1"/>
          </p:cNvSpPr>
          <p:nvPr>
            <p:ph type="sldNum" sz="quarter" idx="12"/>
          </p:nvPr>
        </p:nvSpPr>
        <p:spPr>
          <a:xfrm>
            <a:off x="11748052" y="0"/>
            <a:ext cx="443948" cy="365125"/>
          </a:xfrm>
        </p:spPr>
        <p:txBody>
          <a:bodyPr rtlCol="0"/>
          <a:lstStyle/>
          <a:p>
            <a:pPr rtl="0"/>
            <a:fld id="{8C2E478F-E849-4A8C-AF1F-CBCC78A7CBFA}" type="slidenum">
              <a:rPr lang="fr-FR" smtClean="0"/>
              <a:t>36</a:t>
            </a:fld>
            <a:endParaRPr lang="fr-FR" dirty="0"/>
          </a:p>
        </p:txBody>
      </p:sp>
      <p:pic>
        <p:nvPicPr>
          <p:cNvPr id="29" name="Espace réservé pour une image  28">
            <a:extLst>
              <a:ext uri="{FF2B5EF4-FFF2-40B4-BE49-F238E27FC236}">
                <a16:creationId xmlns:a16="http://schemas.microsoft.com/office/drawing/2014/main" id="{98E70B5F-1D57-4571-8B80-909F8955B7A9}"/>
              </a:ext>
            </a:extLst>
          </p:cNvPr>
          <p:cNvPicPr>
            <a:picLocks noGrp="1" noChangeAspect="1"/>
          </p:cNvPicPr>
          <p:nvPr>
            <p:ph type="pic" sz="quarter" idx="13"/>
          </p:nvPr>
        </p:nvPicPr>
        <p:blipFill rotWithShape="1">
          <a:blip r:embed="rId3"/>
          <a:srcRect l="14667" r="14667"/>
          <a:stretch/>
        </p:blipFill>
        <p:spPr/>
      </p:pic>
    </p:spTree>
    <p:extLst>
      <p:ext uri="{BB962C8B-B14F-4D97-AF65-F5344CB8AC3E}">
        <p14:creationId xmlns:p14="http://schemas.microsoft.com/office/powerpoint/2010/main" val="420084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D24B42B-925B-494C-A986-BD85E8117E1E}"/>
              </a:ext>
            </a:extLst>
          </p:cNvPr>
          <p:cNvSpPr>
            <a:spLocks noGrp="1"/>
          </p:cNvSpPr>
          <p:nvPr>
            <p:ph type="title"/>
          </p:nvPr>
        </p:nvSpPr>
        <p:spPr/>
        <p:txBody>
          <a:bodyPr rtlCol="0">
            <a:normAutofit fontScale="90000"/>
          </a:bodyPr>
          <a:lstStyle/>
          <a:p>
            <a:pPr rtl="0"/>
            <a:r>
              <a:rPr lang="fr-FR" dirty="0"/>
              <a:t>Répartition des tâches</a:t>
            </a:r>
          </a:p>
        </p:txBody>
      </p:sp>
      <p:sp>
        <p:nvSpPr>
          <p:cNvPr id="2" name="Espace réservé du texte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rtlCol="0"/>
          <a:lstStyle/>
          <a:p>
            <a:pPr rtl="0"/>
            <a:r>
              <a:rPr lang="fr-FR"/>
              <a:t>Commençons</a:t>
            </a:r>
          </a:p>
        </p:txBody>
      </p:sp>
      <p:sp>
        <p:nvSpPr>
          <p:cNvPr id="6" name="Espace réservé du numéro de diapositive 5">
            <a:extLst>
              <a:ext uri="{FF2B5EF4-FFF2-40B4-BE49-F238E27FC236}">
                <a16:creationId xmlns:a16="http://schemas.microsoft.com/office/drawing/2014/main" id="{FC6A5C12-E784-444E-B868-DE2AE85742BB}"/>
              </a:ext>
            </a:extLst>
          </p:cNvPr>
          <p:cNvSpPr>
            <a:spLocks noGrp="1"/>
          </p:cNvSpPr>
          <p:nvPr>
            <p:ph type="sldNum" sz="quarter" idx="12"/>
          </p:nvPr>
        </p:nvSpPr>
        <p:spPr>
          <a:xfrm>
            <a:off x="11748052" y="0"/>
            <a:ext cx="443948" cy="365125"/>
          </a:xfrm>
        </p:spPr>
        <p:txBody>
          <a:bodyPr rtlCol="0"/>
          <a:lstStyle/>
          <a:p>
            <a:pPr rtl="0"/>
            <a:fld id="{8C2E478F-E849-4A8C-AF1F-CBCC78A7CBFA}" type="slidenum">
              <a:rPr lang="fr-FR" smtClean="0"/>
              <a:t>37</a:t>
            </a:fld>
            <a:endParaRPr lang="fr-FR" dirty="0"/>
          </a:p>
        </p:txBody>
      </p:sp>
      <p:pic>
        <p:nvPicPr>
          <p:cNvPr id="9" name="Espace réservé d’image 4" descr="table avec plusieurs personnes travaillant sur leur ordinateur portable">
            <a:extLst>
              <a:ext uri="{FF2B5EF4-FFF2-40B4-BE49-F238E27FC236}">
                <a16:creationId xmlns:a16="http://schemas.microsoft.com/office/drawing/2014/main" id="{1A170C54-7326-4E43-8AF5-42FC3C24B007}"/>
              </a:ext>
            </a:extLst>
          </p:cNvPr>
          <p:cNvPicPr>
            <a:picLocks noGrp="1" noChangeAspect="1"/>
          </p:cNvPicPr>
          <p:nvPr>
            <p:ph type="pic" sz="quarter" idx="13"/>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0398" r="20398"/>
          <a:stretch/>
        </p:blipFill>
        <p:spPr>
          <a:xfrm>
            <a:off x="0" y="0"/>
            <a:ext cx="6096000" cy="6867525"/>
          </a:xfrm>
          <a:noFill/>
        </p:spPr>
      </p:pic>
    </p:spTree>
    <p:extLst>
      <p:ext uri="{BB962C8B-B14F-4D97-AF65-F5344CB8AC3E}">
        <p14:creationId xmlns:p14="http://schemas.microsoft.com/office/powerpoint/2010/main" val="2202583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texte, personne, extérieur, voiture&#10;&#10;Description générée automatiquement">
            <a:extLst>
              <a:ext uri="{FF2B5EF4-FFF2-40B4-BE49-F238E27FC236}">
                <a16:creationId xmlns:a16="http://schemas.microsoft.com/office/drawing/2014/main" id="{4AA3A957-3139-4179-B628-74644461349C}"/>
              </a:ext>
            </a:extLst>
          </p:cNvPr>
          <p:cNvPicPr>
            <a:picLocks noChangeAspect="1"/>
          </p:cNvPicPr>
          <p:nvPr/>
        </p:nvPicPr>
        <p:blipFill rotWithShape="1">
          <a:blip r:embed="rId3"/>
          <a:srcRect l="6794" r="33959" b="2"/>
          <a:stretch/>
        </p:blipFill>
        <p:spPr>
          <a:xfrm>
            <a:off x="20" y="10"/>
            <a:ext cx="6095980" cy="686791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noFill/>
          <a:effectLst/>
        </p:spPr>
      </p:pic>
      <p:sp>
        <p:nvSpPr>
          <p:cNvPr id="8" name="Titre 7">
            <a:extLst>
              <a:ext uri="{FF2B5EF4-FFF2-40B4-BE49-F238E27FC236}">
                <a16:creationId xmlns:a16="http://schemas.microsoft.com/office/drawing/2014/main" id="{103950CF-5BF2-4FB0-A36C-48C194F39E12}"/>
              </a:ext>
            </a:extLst>
          </p:cNvPr>
          <p:cNvSpPr>
            <a:spLocks noGrp="1"/>
          </p:cNvSpPr>
          <p:nvPr>
            <p:ph type="title"/>
          </p:nvPr>
        </p:nvSpPr>
        <p:spPr>
          <a:xfrm>
            <a:off x="6096000" y="2262871"/>
            <a:ext cx="5251450" cy="1661297"/>
          </a:xfrm>
        </p:spPr>
        <p:txBody>
          <a:bodyPr rtlCol="0" anchor="b">
            <a:normAutofit/>
          </a:bodyPr>
          <a:lstStyle/>
          <a:p>
            <a:pPr rtl="0">
              <a:lnSpc>
                <a:spcPct val="90000"/>
              </a:lnSpc>
            </a:pPr>
            <a:r>
              <a:rPr lang="fr-FR" sz="5600" dirty="0"/>
              <a:t>Présentation du projet</a:t>
            </a:r>
          </a:p>
        </p:txBody>
      </p:sp>
      <p:sp>
        <p:nvSpPr>
          <p:cNvPr id="10" name="Espace réservé du texte 9">
            <a:extLst>
              <a:ext uri="{FF2B5EF4-FFF2-40B4-BE49-F238E27FC236}">
                <a16:creationId xmlns:a16="http://schemas.microsoft.com/office/drawing/2014/main" id="{255FA470-23EB-4512-8FFB-28DDAB08B002}"/>
              </a:ext>
            </a:extLst>
          </p:cNvPr>
          <p:cNvSpPr>
            <a:spLocks noGrp="1"/>
          </p:cNvSpPr>
          <p:nvPr>
            <p:ph type="body" idx="1"/>
          </p:nvPr>
        </p:nvSpPr>
        <p:spPr>
          <a:xfrm>
            <a:off x="6096001" y="4378134"/>
            <a:ext cx="2908040" cy="365125"/>
          </a:xfrm>
        </p:spPr>
        <p:txBody>
          <a:bodyPr rtlCol="0" anchor="ctr">
            <a:normAutofit/>
          </a:bodyPr>
          <a:lstStyle/>
          <a:p>
            <a:pPr rtl="0"/>
            <a:r>
              <a:rPr lang="fr-FR" b="1" dirty="0"/>
              <a:t>Autopartage</a:t>
            </a:r>
          </a:p>
        </p:txBody>
      </p:sp>
      <p:sp>
        <p:nvSpPr>
          <p:cNvPr id="5" name="Espace réservé du numéro de diapositive 5">
            <a:extLst>
              <a:ext uri="{FF2B5EF4-FFF2-40B4-BE49-F238E27FC236}">
                <a16:creationId xmlns:a16="http://schemas.microsoft.com/office/drawing/2014/main" id="{821EF38C-BD1F-4689-91BB-AC509C8D0D11}"/>
              </a:ext>
            </a:extLst>
          </p:cNvPr>
          <p:cNvSpPr>
            <a:spLocks noGrp="1"/>
          </p:cNvSpPr>
          <p:nvPr>
            <p:ph type="sldNum" sz="quarter" idx="12"/>
          </p:nvPr>
        </p:nvSpPr>
        <p:spPr>
          <a:xfrm>
            <a:off x="11748052" y="0"/>
            <a:ext cx="443948" cy="365125"/>
          </a:xfrm>
        </p:spPr>
        <p:txBody>
          <a:bodyPr rtlCol="0"/>
          <a:lstStyle/>
          <a:p>
            <a:pPr rtl="0"/>
            <a:fld id="{8C2E478F-E849-4A8C-AF1F-CBCC78A7CBFA}" type="slidenum">
              <a:rPr lang="fr-FR" smtClean="0"/>
              <a:t>4</a:t>
            </a:fld>
            <a:endParaRPr lang="fr-FR" dirty="0"/>
          </a:p>
        </p:txBody>
      </p:sp>
      <p:sp>
        <p:nvSpPr>
          <p:cNvPr id="11" name="Espace réservé du contenu 8">
            <a:extLst>
              <a:ext uri="{FF2B5EF4-FFF2-40B4-BE49-F238E27FC236}">
                <a16:creationId xmlns:a16="http://schemas.microsoft.com/office/drawing/2014/main" id="{B2D4EA75-710B-431A-8A9F-71C50BA52CE8}"/>
              </a:ext>
            </a:extLst>
          </p:cNvPr>
          <p:cNvSpPr txBox="1">
            <a:spLocks/>
          </p:cNvSpPr>
          <p:nvPr/>
        </p:nvSpPr>
        <p:spPr>
          <a:xfrm>
            <a:off x="5134516" y="5618654"/>
            <a:ext cx="6191990" cy="335661"/>
          </a:xfrm>
          <a:prstGeom prst="rect">
            <a:avLst/>
          </a:prstGeom>
          <a:gradFill flip="none" rotWithShape="1">
            <a:gsLst>
              <a:gs pos="0">
                <a:schemeClr val="accent5"/>
              </a:gs>
              <a:gs pos="100000">
                <a:schemeClr val="accent2">
                  <a:lumMod val="97000"/>
                  <a:lumOff val="3000"/>
                </a:schemeClr>
              </a:gs>
              <a:gs pos="50000">
                <a:schemeClr val="accent1"/>
              </a:gs>
            </a:gsLst>
            <a:lin ang="5400000" scaled="1"/>
            <a:tileRect/>
          </a:gradFill>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all" spc="600" baseline="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lgn="just">
              <a:buFont typeface="Arial" panose="020B0604020202020204" pitchFamily="34" charset="0"/>
              <a:buChar char="•"/>
            </a:pPr>
            <a:r>
              <a:rPr lang="fr-FR" b="1" dirty="0">
                <a:latin typeface="Abadi" panose="020B0604020104020204" pitchFamily="34" charset="0"/>
                <a:ea typeface="Calibri" panose="020F0502020204030204" pitchFamily="34" charset="0"/>
                <a:cs typeface="Arial" panose="020B0604020202020204" pitchFamily="34" charset="0"/>
              </a:rPr>
              <a:t>Autopartage en boucle de retour </a:t>
            </a:r>
          </a:p>
        </p:txBody>
      </p:sp>
      <p:sp>
        <p:nvSpPr>
          <p:cNvPr id="12" name="Espace réservé du contenu 8">
            <a:extLst>
              <a:ext uri="{FF2B5EF4-FFF2-40B4-BE49-F238E27FC236}">
                <a16:creationId xmlns:a16="http://schemas.microsoft.com/office/drawing/2014/main" id="{85F3276C-26C8-4521-B46C-F6D86E5F3B30}"/>
              </a:ext>
            </a:extLst>
          </p:cNvPr>
          <p:cNvSpPr txBox="1">
            <a:spLocks/>
          </p:cNvSpPr>
          <p:nvPr/>
        </p:nvSpPr>
        <p:spPr>
          <a:xfrm>
            <a:off x="5134516" y="6075456"/>
            <a:ext cx="6191990" cy="335661"/>
          </a:xfrm>
          <a:prstGeom prst="rect">
            <a:avLst/>
          </a:prstGeom>
          <a:gradFill flip="none" rotWithShape="1">
            <a:gsLst>
              <a:gs pos="0">
                <a:schemeClr val="accent5"/>
              </a:gs>
              <a:gs pos="100000">
                <a:schemeClr val="accent2">
                  <a:lumMod val="97000"/>
                  <a:lumOff val="3000"/>
                </a:schemeClr>
              </a:gs>
              <a:gs pos="50000">
                <a:schemeClr val="accent1"/>
              </a:gs>
            </a:gsLst>
            <a:lin ang="16200000" scaled="1"/>
            <a:tileRect/>
          </a:gradFill>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all" spc="600" baseline="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lgn="just">
              <a:buFont typeface="Arial" panose="020B0604020202020204" pitchFamily="34" charset="0"/>
              <a:buChar char="•"/>
            </a:pPr>
            <a:r>
              <a:rPr lang="fr-FR" b="1" dirty="0">
                <a:latin typeface="Abadi" panose="020B0604020104020204" pitchFamily="34" charset="0"/>
                <a:ea typeface="Calibri" panose="020F0502020204030204" pitchFamily="34" charset="0"/>
                <a:cs typeface="Arial" panose="020B0604020202020204" pitchFamily="34" charset="0"/>
              </a:rPr>
              <a:t>AUTOPARTAGE SANS BOUCLE DE RETOUR</a:t>
            </a:r>
          </a:p>
        </p:txBody>
      </p:sp>
    </p:spTree>
    <p:extLst>
      <p:ext uri="{BB962C8B-B14F-4D97-AF65-F5344CB8AC3E}">
        <p14:creationId xmlns:p14="http://schemas.microsoft.com/office/powerpoint/2010/main" val="2108117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DA247-2F35-4FB8-903D-FB32D7B852D9}"/>
              </a:ext>
            </a:extLst>
          </p:cNvPr>
          <p:cNvSpPr>
            <a:spLocks noGrp="1"/>
          </p:cNvSpPr>
          <p:nvPr>
            <p:ph type="title"/>
          </p:nvPr>
        </p:nvSpPr>
        <p:spPr/>
        <p:txBody>
          <a:bodyPr rtlCol="0"/>
          <a:lstStyle/>
          <a:p>
            <a:pPr rtl="0"/>
            <a:r>
              <a:rPr lang="fr-FR" dirty="0"/>
              <a:t>Diagramme de cas d’utilisation</a:t>
            </a:r>
          </a:p>
        </p:txBody>
      </p:sp>
      <p:graphicFrame>
        <p:nvGraphicFramePr>
          <p:cNvPr id="6" name="Graphique" descr="Le graphique se place ici">
            <a:extLst>
              <a:ext uri="{FF2B5EF4-FFF2-40B4-BE49-F238E27FC236}">
                <a16:creationId xmlns:a16="http://schemas.microsoft.com/office/drawing/2014/main" id="{6573B952-4CEE-4757-91AB-02A6F22E1CF3}"/>
              </a:ext>
            </a:extLst>
          </p:cNvPr>
          <p:cNvGraphicFramePr>
            <a:graphicFrameLocks noGrp="1"/>
          </p:cNvGraphicFramePr>
          <p:nvPr>
            <p:ph sz="quarter" idx="4294967295"/>
          </p:nvPr>
        </p:nvGraphicFramePr>
        <p:xfrm>
          <a:off x="0" y="1371600"/>
          <a:ext cx="12192000" cy="5486400"/>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FBDE7135-9153-4AEB-AC1F-4B951B7A76F2}"/>
              </a:ext>
            </a:extLst>
          </p:cNvPr>
          <p:cNvSpPr>
            <a:spLocks noGrp="1"/>
          </p:cNvSpPr>
          <p:nvPr>
            <p:ph type="sldNum" sz="quarter" idx="11"/>
          </p:nvPr>
        </p:nvSpPr>
        <p:spPr>
          <a:xfrm>
            <a:off x="11748052" y="0"/>
            <a:ext cx="443948" cy="365125"/>
          </a:xfrm>
        </p:spPr>
        <p:txBody>
          <a:bodyPr rtlCol="0"/>
          <a:lstStyle/>
          <a:p>
            <a:pPr rtl="0"/>
            <a:fld id="{8C2E478F-E849-4A8C-AF1F-CBCC78A7CBFA}" type="slidenum">
              <a:rPr lang="fr-FR" smtClean="0"/>
              <a:t>5</a:t>
            </a:fld>
            <a:endParaRPr lang="fr-FR" dirty="0"/>
          </a:p>
        </p:txBody>
      </p:sp>
    </p:spTree>
    <p:extLst>
      <p:ext uri="{BB962C8B-B14F-4D97-AF65-F5344CB8AC3E}">
        <p14:creationId xmlns:p14="http://schemas.microsoft.com/office/powerpoint/2010/main" val="8742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DA247-2F35-4FB8-903D-FB32D7B852D9}"/>
              </a:ext>
            </a:extLst>
          </p:cNvPr>
          <p:cNvSpPr>
            <a:spLocks noGrp="1"/>
          </p:cNvSpPr>
          <p:nvPr>
            <p:ph type="title"/>
          </p:nvPr>
        </p:nvSpPr>
        <p:spPr/>
        <p:txBody>
          <a:bodyPr rtlCol="0"/>
          <a:lstStyle/>
          <a:p>
            <a:pPr rtl="0"/>
            <a:r>
              <a:rPr lang="fr-FR" dirty="0"/>
              <a:t>Diagramme de déploiement</a:t>
            </a:r>
          </a:p>
        </p:txBody>
      </p:sp>
      <p:sp>
        <p:nvSpPr>
          <p:cNvPr id="3" name="Espace réservé du numéro de diapositive 2">
            <a:extLst>
              <a:ext uri="{FF2B5EF4-FFF2-40B4-BE49-F238E27FC236}">
                <a16:creationId xmlns:a16="http://schemas.microsoft.com/office/drawing/2014/main" id="{FBDE7135-9153-4AEB-AC1F-4B951B7A76F2}"/>
              </a:ext>
            </a:extLst>
          </p:cNvPr>
          <p:cNvSpPr>
            <a:spLocks noGrp="1"/>
          </p:cNvSpPr>
          <p:nvPr>
            <p:ph type="sldNum" sz="quarter" idx="11"/>
          </p:nvPr>
        </p:nvSpPr>
        <p:spPr>
          <a:xfrm>
            <a:off x="11748052" y="0"/>
            <a:ext cx="443948" cy="365125"/>
          </a:xfrm>
        </p:spPr>
        <p:txBody>
          <a:bodyPr rtlCol="0"/>
          <a:lstStyle/>
          <a:p>
            <a:pPr rtl="0"/>
            <a:fld id="{8C2E478F-E849-4A8C-AF1F-CBCC78A7CBFA}" type="slidenum">
              <a:rPr lang="fr-FR" smtClean="0"/>
              <a:t>6</a:t>
            </a:fld>
            <a:endParaRPr lang="fr-FR" dirty="0"/>
          </a:p>
        </p:txBody>
      </p:sp>
      <p:pic>
        <p:nvPicPr>
          <p:cNvPr id="6" name="Image 5">
            <a:extLst>
              <a:ext uri="{FF2B5EF4-FFF2-40B4-BE49-F238E27FC236}">
                <a16:creationId xmlns:a16="http://schemas.microsoft.com/office/drawing/2014/main" id="{F27B78FE-3050-407F-AD3F-E8B3C52BEBC2}"/>
              </a:ext>
            </a:extLst>
          </p:cNvPr>
          <p:cNvPicPr>
            <a:picLocks noChangeAspect="1"/>
          </p:cNvPicPr>
          <p:nvPr/>
        </p:nvPicPr>
        <p:blipFill>
          <a:blip r:embed="rId3"/>
          <a:stretch>
            <a:fillRect/>
          </a:stretch>
        </p:blipFill>
        <p:spPr>
          <a:xfrm>
            <a:off x="0" y="1514990"/>
            <a:ext cx="12192000" cy="5343010"/>
          </a:xfrm>
          <a:prstGeom prst="rect">
            <a:avLst/>
          </a:prstGeom>
        </p:spPr>
      </p:pic>
    </p:spTree>
    <p:extLst>
      <p:ext uri="{BB962C8B-B14F-4D97-AF65-F5344CB8AC3E}">
        <p14:creationId xmlns:p14="http://schemas.microsoft.com/office/powerpoint/2010/main" val="1384365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3DA247-2F35-4FB8-903D-FB32D7B852D9}"/>
              </a:ext>
            </a:extLst>
          </p:cNvPr>
          <p:cNvSpPr>
            <a:spLocks noGrp="1"/>
          </p:cNvSpPr>
          <p:nvPr>
            <p:ph type="title"/>
          </p:nvPr>
        </p:nvSpPr>
        <p:spPr/>
        <p:txBody>
          <a:bodyPr rtlCol="0"/>
          <a:lstStyle/>
          <a:p>
            <a:pPr rtl="0"/>
            <a:r>
              <a:rPr lang="fr-FR" dirty="0"/>
              <a:t>Planning prévisionnel</a:t>
            </a:r>
          </a:p>
        </p:txBody>
      </p:sp>
      <p:graphicFrame>
        <p:nvGraphicFramePr>
          <p:cNvPr id="6" name="Graphique" descr="Le graphique se place ici">
            <a:extLst>
              <a:ext uri="{FF2B5EF4-FFF2-40B4-BE49-F238E27FC236}">
                <a16:creationId xmlns:a16="http://schemas.microsoft.com/office/drawing/2014/main" id="{6573B952-4CEE-4757-91AB-02A6F22E1CF3}"/>
              </a:ext>
            </a:extLst>
          </p:cNvPr>
          <p:cNvGraphicFramePr>
            <a:graphicFrameLocks noGrp="1"/>
          </p:cNvGraphicFramePr>
          <p:nvPr>
            <p:ph sz="quarter" idx="4294967295"/>
          </p:nvPr>
        </p:nvGraphicFramePr>
        <p:xfrm>
          <a:off x="0" y="1371600"/>
          <a:ext cx="12192000" cy="5486400"/>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FBDE7135-9153-4AEB-AC1F-4B951B7A76F2}"/>
              </a:ext>
            </a:extLst>
          </p:cNvPr>
          <p:cNvSpPr>
            <a:spLocks noGrp="1"/>
          </p:cNvSpPr>
          <p:nvPr>
            <p:ph type="sldNum" sz="quarter" idx="11"/>
          </p:nvPr>
        </p:nvSpPr>
        <p:spPr>
          <a:xfrm>
            <a:off x="11748052" y="0"/>
            <a:ext cx="443948" cy="365125"/>
          </a:xfrm>
        </p:spPr>
        <p:txBody>
          <a:bodyPr rtlCol="0"/>
          <a:lstStyle/>
          <a:p>
            <a:pPr rtl="0"/>
            <a:fld id="{8C2E478F-E849-4A8C-AF1F-CBCC78A7CBFA}" type="slidenum">
              <a:rPr lang="fr-FR" smtClean="0"/>
              <a:t>7</a:t>
            </a:fld>
            <a:endParaRPr lang="fr-FR" dirty="0"/>
          </a:p>
        </p:txBody>
      </p:sp>
    </p:spTree>
    <p:extLst>
      <p:ext uri="{BB962C8B-B14F-4D97-AF65-F5344CB8AC3E}">
        <p14:creationId xmlns:p14="http://schemas.microsoft.com/office/powerpoint/2010/main" val="2126462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7F37B86A-1F12-40CE-A499-553ECB0DDB18}"/>
              </a:ext>
            </a:extLst>
          </p:cNvPr>
          <p:cNvPicPr>
            <a:picLocks noChangeAspect="1"/>
          </p:cNvPicPr>
          <p:nvPr/>
        </p:nvPicPr>
        <p:blipFill rotWithShape="1">
          <a:blip r:embed="rId3"/>
          <a:srcRect l="704"/>
          <a:stretch/>
        </p:blipFill>
        <p:spPr>
          <a:xfrm>
            <a:off x="0" y="2122810"/>
            <a:ext cx="8377155" cy="3697215"/>
          </a:xfrm>
          <a:prstGeom prst="rect">
            <a:avLst/>
          </a:prstGeom>
        </p:spPr>
      </p:pic>
      <p:sp>
        <p:nvSpPr>
          <p:cNvPr id="12" name="Titre 11">
            <a:extLst>
              <a:ext uri="{FF2B5EF4-FFF2-40B4-BE49-F238E27FC236}">
                <a16:creationId xmlns:a16="http://schemas.microsoft.com/office/drawing/2014/main" id="{50AEA731-C7D0-4A0E-B871-4F369D8BEAC5}"/>
              </a:ext>
            </a:extLst>
          </p:cNvPr>
          <p:cNvSpPr>
            <a:spLocks noGrp="1"/>
          </p:cNvSpPr>
          <p:nvPr>
            <p:ph type="title"/>
          </p:nvPr>
        </p:nvSpPr>
        <p:spPr>
          <a:xfrm>
            <a:off x="8441206" y="365125"/>
            <a:ext cx="4018722" cy="573989"/>
          </a:xfrm>
        </p:spPr>
        <p:txBody>
          <a:bodyPr rtlCol="0"/>
          <a:lstStyle/>
          <a:p>
            <a:pPr rtl="0"/>
            <a:r>
              <a:rPr lang="fr-FR" dirty="0"/>
              <a:t>Matériels et logiciels</a:t>
            </a:r>
          </a:p>
        </p:txBody>
      </p:sp>
      <p:sp>
        <p:nvSpPr>
          <p:cNvPr id="13" name="Espace réservé du contenu 12">
            <a:extLst>
              <a:ext uri="{FF2B5EF4-FFF2-40B4-BE49-F238E27FC236}">
                <a16:creationId xmlns:a16="http://schemas.microsoft.com/office/drawing/2014/main" id="{A4E49AC7-7A73-4B51-BDF6-EABA3162F4B7}"/>
              </a:ext>
            </a:extLst>
          </p:cNvPr>
          <p:cNvSpPr>
            <a:spLocks noGrp="1"/>
          </p:cNvSpPr>
          <p:nvPr>
            <p:ph idx="1"/>
          </p:nvPr>
        </p:nvSpPr>
        <p:spPr>
          <a:xfrm>
            <a:off x="8377155" y="1263841"/>
            <a:ext cx="1916879" cy="4636392"/>
          </a:xfrm>
        </p:spPr>
        <p:txBody>
          <a:bodyPr rtlCol="0">
            <a:normAutofit/>
          </a:bodyPr>
          <a:lstStyle/>
          <a:p>
            <a:pPr marL="0" marR="0" lvl="0" indent="0" defTabSz="914400" rtl="0" eaLnBrk="1" fontAlgn="auto" latinLnBrk="0" hangingPunct="1">
              <a:lnSpc>
                <a:spcPct val="115000"/>
              </a:lnSpc>
              <a:spcBef>
                <a:spcPts val="1200"/>
              </a:spcBef>
              <a:spcAft>
                <a:spcPts val="0"/>
              </a:spcAft>
              <a:buClrTx/>
              <a:buSzTx/>
              <a:buFont typeface="Arial" panose="020B0604020202020204" pitchFamily="34" charset="0"/>
              <a:buChar char="•"/>
              <a:tabLst/>
              <a:defRPr/>
            </a:pPr>
            <a:r>
              <a:rPr kumimoji="0" lang="fr-FR" sz="1100" b="1" i="0" u="none" strike="noStrike" kern="1200" cap="none" spc="0" normalizeH="0" baseline="0" noProof="0" dirty="0">
                <a:ln>
                  <a:noFill/>
                </a:ln>
                <a:solidFill>
                  <a:srgbClr val="424242"/>
                </a:solidFill>
                <a:effectLst/>
                <a:uLnTx/>
                <a:uFillTx/>
                <a:latin typeface="Arial" panose="020B0604020202020204" pitchFamily="34" charset="0"/>
                <a:ea typeface="Arial" panose="020B0604020202020204" pitchFamily="34" charset="0"/>
                <a:cs typeface="Arial" panose="020B0604020202020204" pitchFamily="34" charset="0"/>
              </a:rPr>
              <a:t> MATÉRIELS :</a:t>
            </a:r>
            <a:endParaRPr kumimoji="0" lang="en-GB"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defTabSz="914400" rtl="0" eaLnBrk="1" fontAlgn="auto" latinLnBrk="0" hangingPunct="1">
              <a:lnSpc>
                <a:spcPct val="115000"/>
              </a:lnSpc>
              <a:spcBef>
                <a:spcPts val="1200"/>
              </a:spcBef>
              <a:spcAft>
                <a:spcPts val="0"/>
              </a:spcAft>
              <a:buClrTx/>
              <a:buSzTx/>
              <a:buFont typeface="Arial" panose="020B0604020202020204" pitchFamily="34" charset="0"/>
              <a:buChar char="•"/>
              <a:tabLst/>
              <a:defRPr/>
            </a:pPr>
            <a:r>
              <a:rPr kumimoji="0" lang="fr-FR" sz="1100" b="0" i="0" u="none" strike="noStrike" kern="1200" cap="none" spc="0" normalizeH="0" baseline="0" noProof="0" dirty="0">
                <a:ln>
                  <a:noFill/>
                </a:ln>
                <a:solidFill>
                  <a:srgbClr val="424242"/>
                </a:solidFill>
                <a:effectLst/>
                <a:uLnTx/>
                <a:uFillTx/>
                <a:latin typeface="Arial" panose="020B0604020202020204" pitchFamily="34" charset="0"/>
                <a:ea typeface="Arial" panose="020B0604020202020204" pitchFamily="34" charset="0"/>
                <a:cs typeface="Arial" panose="020B0604020202020204" pitchFamily="34" charset="0"/>
              </a:rPr>
              <a:t>Smartphone Android</a:t>
            </a:r>
            <a:endParaRPr kumimoji="0" lang="en-GB"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defTabSz="914400" rtl="0" eaLnBrk="1" fontAlgn="auto" latinLnBrk="0" hangingPunct="1">
              <a:lnSpc>
                <a:spcPct val="115000"/>
              </a:lnSpc>
              <a:spcBef>
                <a:spcPts val="1200"/>
              </a:spcBef>
              <a:spcAft>
                <a:spcPts val="0"/>
              </a:spcAft>
              <a:buClrTx/>
              <a:buSzTx/>
              <a:buFont typeface="Arial" panose="020B0604020202020204" pitchFamily="34" charset="0"/>
              <a:buChar char="•"/>
              <a:tabLst/>
              <a:defRPr/>
            </a:pPr>
            <a:r>
              <a:rPr kumimoji="0" lang="fr-FR" sz="1100" b="0" i="0" u="none" strike="noStrike" kern="1200" cap="none" spc="0" normalizeH="0" baseline="0" noProof="0" dirty="0">
                <a:ln>
                  <a:noFill/>
                </a:ln>
                <a:solidFill>
                  <a:srgbClr val="424242"/>
                </a:solidFill>
                <a:effectLst/>
                <a:uLnTx/>
                <a:uFillTx/>
                <a:latin typeface="Arial" panose="020B0604020202020204" pitchFamily="34" charset="0"/>
                <a:ea typeface="Arial" panose="020B0604020202020204" pitchFamily="34" charset="0"/>
                <a:cs typeface="Arial" panose="020B0604020202020204" pitchFamily="34" charset="0"/>
              </a:rPr>
              <a:t>Carte Bus CAN</a:t>
            </a:r>
            <a:endParaRPr kumimoji="0" lang="en-GB"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defTabSz="914400" rtl="0" eaLnBrk="1" fontAlgn="auto" latinLnBrk="0" hangingPunct="1">
              <a:lnSpc>
                <a:spcPct val="115000"/>
              </a:lnSpc>
              <a:spcBef>
                <a:spcPts val="1200"/>
              </a:spcBef>
              <a:spcAft>
                <a:spcPts val="0"/>
              </a:spcAft>
              <a:buClrTx/>
              <a:buSzTx/>
              <a:buFont typeface="Arial" panose="020B0604020202020204" pitchFamily="34" charset="0"/>
              <a:buChar char="•"/>
              <a:tabLst/>
              <a:defRPr/>
            </a:pPr>
            <a:r>
              <a:rPr kumimoji="0" lang="fr-FR" sz="1100" b="0" i="0" u="none" strike="noStrike" kern="1200" cap="none" spc="0" normalizeH="0" baseline="0" noProof="0" dirty="0">
                <a:ln>
                  <a:noFill/>
                </a:ln>
                <a:solidFill>
                  <a:srgbClr val="424242"/>
                </a:solidFill>
                <a:effectLst/>
                <a:uLnTx/>
                <a:uFillTx/>
                <a:latin typeface="Arial" panose="020B0604020202020204" pitchFamily="34" charset="0"/>
                <a:ea typeface="Arial" panose="020B0604020202020204" pitchFamily="34" charset="0"/>
                <a:cs typeface="Arial" panose="020B0604020202020204" pitchFamily="34" charset="0"/>
              </a:rPr>
              <a:t>Boitier de location</a:t>
            </a:r>
            <a:endParaRPr kumimoji="0" lang="en-GB"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defTabSz="914400" rtl="0" eaLnBrk="1" fontAlgn="auto" latinLnBrk="0" hangingPunct="1">
              <a:lnSpc>
                <a:spcPct val="115000"/>
              </a:lnSpc>
              <a:spcBef>
                <a:spcPts val="1200"/>
              </a:spcBef>
              <a:spcAft>
                <a:spcPts val="0"/>
              </a:spcAft>
              <a:buClrTx/>
              <a:buSzTx/>
              <a:buFont typeface="Arial" panose="020B0604020202020204" pitchFamily="34" charset="0"/>
              <a:buChar char="•"/>
              <a:tabLst/>
              <a:defRPr/>
            </a:pPr>
            <a:r>
              <a:rPr kumimoji="0" lang="fr-FR" sz="1100" b="0" i="0" u="none" strike="noStrike" kern="1200" cap="none" spc="0" normalizeH="0" baseline="0" noProof="0" dirty="0">
                <a:ln>
                  <a:noFill/>
                </a:ln>
                <a:solidFill>
                  <a:srgbClr val="424242"/>
                </a:solidFill>
                <a:effectLst/>
                <a:uLnTx/>
                <a:uFillTx/>
                <a:latin typeface="Arial" panose="020B0604020202020204" pitchFamily="34" charset="0"/>
                <a:ea typeface="Arial" panose="020B0604020202020204" pitchFamily="34" charset="0"/>
                <a:cs typeface="Arial" panose="020B0604020202020204" pitchFamily="34" charset="0"/>
              </a:rPr>
              <a:t>ESP 32</a:t>
            </a:r>
            <a:endParaRPr kumimoji="0" lang="en-GB"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defTabSz="914400" rtl="0" eaLnBrk="1" fontAlgn="auto" latinLnBrk="0" hangingPunct="1">
              <a:lnSpc>
                <a:spcPct val="115000"/>
              </a:lnSpc>
              <a:spcBef>
                <a:spcPts val="1200"/>
              </a:spcBef>
              <a:spcAft>
                <a:spcPts val="0"/>
              </a:spcAft>
              <a:buClrTx/>
              <a:buSzTx/>
              <a:buFont typeface="Arial" panose="020B0604020202020204" pitchFamily="34" charset="0"/>
              <a:buChar char="•"/>
              <a:tabLst/>
              <a:defRPr/>
            </a:pPr>
            <a:r>
              <a:rPr kumimoji="0" lang="fr-FR" sz="1100" b="0" i="0" u="none" strike="noStrike" kern="1200" cap="none" spc="0" normalizeH="0" baseline="0" noProof="0" dirty="0">
                <a:ln>
                  <a:noFill/>
                </a:ln>
                <a:solidFill>
                  <a:srgbClr val="424242"/>
                </a:solidFill>
                <a:effectLst/>
                <a:uLnTx/>
                <a:uFillTx/>
                <a:latin typeface="Arial" panose="020B0604020202020204" pitchFamily="34" charset="0"/>
                <a:ea typeface="Arial" panose="020B0604020202020204" pitchFamily="34" charset="0"/>
                <a:cs typeface="Arial" panose="020B0604020202020204" pitchFamily="34" charset="0"/>
              </a:rPr>
              <a:t>Raspberry</a:t>
            </a:r>
            <a:endParaRPr kumimoji="0" lang="en-GB"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rtl="0" eaLnBrk="1" fontAlgn="auto" latinLnBrk="0" hangingPunct="1">
              <a:lnSpc>
                <a:spcPct val="115000"/>
              </a:lnSpc>
              <a:spcBef>
                <a:spcPts val="1200"/>
              </a:spcBef>
              <a:spcAft>
                <a:spcPts val="0"/>
              </a:spcAft>
              <a:buClrTx/>
              <a:buSzTx/>
              <a:buFont typeface="Arial" panose="020B0604020202020204" pitchFamily="34" charset="0"/>
              <a:buChar char="•"/>
              <a:tabLst/>
              <a:defRPr/>
            </a:pPr>
            <a:r>
              <a:rPr kumimoji="0" lang="fr-FR" sz="1100" b="1" i="0" u="none" strike="noStrike" kern="1200" cap="none" spc="0" normalizeH="0" baseline="0" noProof="0" dirty="0">
                <a:ln>
                  <a:noFill/>
                </a:ln>
                <a:solidFill>
                  <a:srgbClr val="424242"/>
                </a:solidFill>
                <a:effectLst/>
                <a:uLnTx/>
                <a:uFillTx/>
                <a:latin typeface="Arial" panose="020B0604020202020204" pitchFamily="34" charset="0"/>
                <a:ea typeface="Arial" panose="020B0604020202020204" pitchFamily="34" charset="0"/>
                <a:cs typeface="Arial" panose="020B0604020202020204" pitchFamily="34" charset="0"/>
              </a:rPr>
              <a:t> LOGICIELS :</a:t>
            </a:r>
            <a:endParaRPr kumimoji="0" lang="en-GB"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defTabSz="914400" rtl="0" eaLnBrk="1" fontAlgn="auto" latinLnBrk="0" hangingPunct="1">
              <a:lnSpc>
                <a:spcPct val="115000"/>
              </a:lnSpc>
              <a:spcBef>
                <a:spcPts val="1200"/>
              </a:spcBef>
              <a:spcAft>
                <a:spcPts val="0"/>
              </a:spcAft>
              <a:buClrTx/>
              <a:buSzTx/>
              <a:buFont typeface="Arial" panose="020B0604020202020204" pitchFamily="34" charset="0"/>
              <a:buChar char="•"/>
              <a:tabLst/>
              <a:defRPr/>
            </a:pPr>
            <a:r>
              <a:rPr lang="fr-FR" sz="1100" dirty="0">
                <a:solidFill>
                  <a:srgbClr val="424242"/>
                </a:solidFill>
                <a:latin typeface="Arial" panose="020B0604020202020204" pitchFamily="34" charset="0"/>
                <a:cs typeface="Arial" panose="020B0604020202020204" pitchFamily="34" charset="0"/>
              </a:rPr>
              <a:t>Visual Studio Code </a:t>
            </a:r>
            <a:endParaRPr kumimoji="0" lang="en-GB"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defTabSz="914400" rtl="0" eaLnBrk="1" fontAlgn="auto" latinLnBrk="0" hangingPunct="1">
              <a:lnSpc>
                <a:spcPct val="115000"/>
              </a:lnSpc>
              <a:spcBef>
                <a:spcPts val="1200"/>
              </a:spcBef>
              <a:spcAft>
                <a:spcPts val="0"/>
              </a:spcAft>
              <a:buClrTx/>
              <a:buSzTx/>
              <a:buFont typeface="Arial" panose="020B0604020202020204" pitchFamily="34" charset="0"/>
              <a:buChar char="•"/>
              <a:tabLst/>
              <a:defRPr/>
            </a:pPr>
            <a:r>
              <a:rPr kumimoji="0" lang="fr-FR" sz="1100" b="0" i="0" u="none" strike="noStrike" kern="1200" cap="none" spc="0" normalizeH="0" baseline="0" noProof="0" dirty="0">
                <a:ln>
                  <a:noFill/>
                </a:ln>
                <a:solidFill>
                  <a:srgbClr val="424242"/>
                </a:solidFill>
                <a:effectLst/>
                <a:uLnTx/>
                <a:uFillTx/>
                <a:latin typeface="Arial" panose="020B0604020202020204" pitchFamily="34" charset="0"/>
                <a:ea typeface="Arial" panose="020B0604020202020204" pitchFamily="34" charset="0"/>
                <a:cs typeface="Arial" panose="020B0604020202020204" pitchFamily="34" charset="0"/>
              </a:rPr>
              <a:t>MySQL (pour les BDD)</a:t>
            </a:r>
            <a:endParaRPr kumimoji="0" lang="en-GB"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defTabSz="914400" rtl="0" eaLnBrk="1" fontAlgn="auto" latinLnBrk="0" hangingPunct="1">
              <a:lnSpc>
                <a:spcPct val="115000"/>
              </a:lnSpc>
              <a:spcBef>
                <a:spcPts val="1200"/>
              </a:spcBef>
              <a:spcAft>
                <a:spcPts val="0"/>
              </a:spcAft>
              <a:buClrTx/>
              <a:buSzTx/>
              <a:buFont typeface="Arial" panose="020B0604020202020204" pitchFamily="34" charset="0"/>
              <a:buChar char="•"/>
              <a:tabLst/>
              <a:defRPr/>
            </a:pPr>
            <a:r>
              <a:rPr kumimoji="0" lang="fr-FR" sz="1100" b="0" i="0" u="none" strike="noStrike" kern="1200" cap="none" spc="0" normalizeH="0" baseline="0" noProof="0" dirty="0" err="1">
                <a:ln>
                  <a:noFill/>
                </a:ln>
                <a:solidFill>
                  <a:srgbClr val="424242"/>
                </a:solidFill>
                <a:effectLst/>
                <a:uLnTx/>
                <a:uFillTx/>
                <a:latin typeface="Arial" panose="020B0604020202020204" pitchFamily="34" charset="0"/>
                <a:ea typeface="Arial" panose="020B0604020202020204" pitchFamily="34" charset="0"/>
                <a:cs typeface="Arial" panose="020B0604020202020204" pitchFamily="34" charset="0"/>
              </a:rPr>
              <a:t>uWamp</a:t>
            </a:r>
            <a:endParaRPr kumimoji="0" lang="en-GB"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defTabSz="914400" rtl="0" eaLnBrk="1" fontAlgn="auto" latinLnBrk="0" hangingPunct="1">
              <a:lnSpc>
                <a:spcPct val="115000"/>
              </a:lnSpc>
              <a:spcBef>
                <a:spcPts val="1200"/>
              </a:spcBef>
              <a:spcAft>
                <a:spcPts val="0"/>
              </a:spcAft>
              <a:buClrTx/>
              <a:buSzTx/>
              <a:buFont typeface="Arial" panose="020B0604020202020204" pitchFamily="34" charset="0"/>
              <a:buChar char="•"/>
              <a:tabLst/>
              <a:defRPr/>
            </a:pPr>
            <a:r>
              <a:rPr kumimoji="0" lang="fr-FR" sz="1100" b="0" i="0" u="none" strike="noStrike" kern="1200" cap="none" spc="0" normalizeH="0" baseline="0" noProof="0" dirty="0">
                <a:ln>
                  <a:noFill/>
                </a:ln>
                <a:solidFill>
                  <a:srgbClr val="424242"/>
                </a:solidFill>
                <a:effectLst/>
                <a:uLnTx/>
                <a:uFillTx/>
                <a:latin typeface="Arial" panose="020B0604020202020204" pitchFamily="34" charset="0"/>
                <a:ea typeface="Arial" panose="020B0604020202020204" pitchFamily="34" charset="0"/>
                <a:cs typeface="Arial" panose="020B0604020202020204" pitchFamily="34" charset="0"/>
              </a:rPr>
              <a:t>Android Studio</a:t>
            </a:r>
            <a:endParaRPr kumimoji="0" lang="en-GB"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Espace réservé du numéro de diapositive 5">
            <a:extLst>
              <a:ext uri="{FF2B5EF4-FFF2-40B4-BE49-F238E27FC236}">
                <a16:creationId xmlns:a16="http://schemas.microsoft.com/office/drawing/2014/main" id="{929F2A82-A1C3-4571-9ED3-A0EC079893EC}"/>
              </a:ext>
            </a:extLst>
          </p:cNvPr>
          <p:cNvSpPr>
            <a:spLocks noGrp="1"/>
          </p:cNvSpPr>
          <p:nvPr>
            <p:ph type="sldNum" sz="quarter" idx="4"/>
          </p:nvPr>
        </p:nvSpPr>
        <p:spPr>
          <a:xfrm>
            <a:off x="11748052" y="0"/>
            <a:ext cx="443948" cy="365125"/>
          </a:xfrm>
        </p:spPr>
        <p:txBody>
          <a:bodyPr rtlCol="0"/>
          <a:lstStyle/>
          <a:p>
            <a:pPr rtl="0"/>
            <a:fld id="{8C2E478F-E849-4A8C-AF1F-CBCC78A7CBFA}" type="slidenum">
              <a:rPr lang="fr-FR" smtClean="0"/>
              <a:t>8</a:t>
            </a:fld>
            <a:endParaRPr lang="fr-FR" dirty="0"/>
          </a:p>
        </p:txBody>
      </p:sp>
      <p:pic>
        <p:nvPicPr>
          <p:cNvPr id="28" name="Google Shape;347;g10cd898b2ae_1_0">
            <a:extLst>
              <a:ext uri="{FF2B5EF4-FFF2-40B4-BE49-F238E27FC236}">
                <a16:creationId xmlns:a16="http://schemas.microsoft.com/office/drawing/2014/main" id="{3C1E500B-BA52-4EDE-AA80-706CC82075CD}"/>
              </a:ext>
            </a:extLst>
          </p:cNvPr>
          <p:cNvPicPr preferRelativeResize="0"/>
          <p:nvPr/>
        </p:nvPicPr>
        <p:blipFill>
          <a:blip r:embed="rId4">
            <a:alphaModFix/>
          </a:blip>
          <a:stretch>
            <a:fillRect/>
          </a:stretch>
        </p:blipFill>
        <p:spPr>
          <a:xfrm>
            <a:off x="3592590" y="4582159"/>
            <a:ext cx="1409843" cy="1378361"/>
          </a:xfrm>
          <a:prstGeom prst="rect">
            <a:avLst/>
          </a:prstGeom>
          <a:noFill/>
          <a:ln>
            <a:noFill/>
          </a:ln>
        </p:spPr>
      </p:pic>
      <p:pic>
        <p:nvPicPr>
          <p:cNvPr id="29" name="Google Shape;348;g10cd898b2ae_1_0">
            <a:extLst>
              <a:ext uri="{FF2B5EF4-FFF2-40B4-BE49-F238E27FC236}">
                <a16:creationId xmlns:a16="http://schemas.microsoft.com/office/drawing/2014/main" id="{A192CD3E-6732-442C-8FF4-FCDCDBAD3285}"/>
              </a:ext>
            </a:extLst>
          </p:cNvPr>
          <p:cNvPicPr preferRelativeResize="0"/>
          <p:nvPr/>
        </p:nvPicPr>
        <p:blipFill>
          <a:blip r:embed="rId5">
            <a:alphaModFix/>
          </a:blip>
          <a:stretch>
            <a:fillRect/>
          </a:stretch>
        </p:blipFill>
        <p:spPr>
          <a:xfrm>
            <a:off x="3968231" y="567430"/>
            <a:ext cx="785454" cy="965655"/>
          </a:xfrm>
          <a:prstGeom prst="rect">
            <a:avLst/>
          </a:prstGeom>
          <a:noFill/>
          <a:ln>
            <a:noFill/>
          </a:ln>
        </p:spPr>
      </p:pic>
      <p:pic>
        <p:nvPicPr>
          <p:cNvPr id="30" name="Google Shape;350;g10cd898b2ae_1_0">
            <a:extLst>
              <a:ext uri="{FF2B5EF4-FFF2-40B4-BE49-F238E27FC236}">
                <a16:creationId xmlns:a16="http://schemas.microsoft.com/office/drawing/2014/main" id="{30F609A6-003E-4A09-9C34-2ED572DD3522}"/>
              </a:ext>
            </a:extLst>
          </p:cNvPr>
          <p:cNvPicPr preferRelativeResize="0"/>
          <p:nvPr/>
        </p:nvPicPr>
        <p:blipFill>
          <a:blip r:embed="rId6">
            <a:alphaModFix/>
          </a:blip>
          <a:stretch>
            <a:fillRect/>
          </a:stretch>
        </p:blipFill>
        <p:spPr>
          <a:xfrm>
            <a:off x="2022688" y="645452"/>
            <a:ext cx="1392327" cy="785046"/>
          </a:xfrm>
          <a:prstGeom prst="rect">
            <a:avLst/>
          </a:prstGeom>
          <a:noFill/>
          <a:ln>
            <a:noFill/>
          </a:ln>
        </p:spPr>
      </p:pic>
      <p:pic>
        <p:nvPicPr>
          <p:cNvPr id="33" name="Google Shape;354;g10cd898b2ae_1_0">
            <a:extLst>
              <a:ext uri="{FF2B5EF4-FFF2-40B4-BE49-F238E27FC236}">
                <a16:creationId xmlns:a16="http://schemas.microsoft.com/office/drawing/2014/main" id="{B0D46E15-F276-4F1A-AD7B-E581CBE48B56}"/>
              </a:ext>
            </a:extLst>
          </p:cNvPr>
          <p:cNvPicPr preferRelativeResize="0"/>
          <p:nvPr/>
        </p:nvPicPr>
        <p:blipFill>
          <a:blip r:embed="rId7">
            <a:alphaModFix/>
          </a:blip>
          <a:stretch>
            <a:fillRect/>
          </a:stretch>
        </p:blipFill>
        <p:spPr>
          <a:xfrm>
            <a:off x="493005" y="442559"/>
            <a:ext cx="976467" cy="965655"/>
          </a:xfrm>
          <a:prstGeom prst="rect">
            <a:avLst/>
          </a:prstGeom>
          <a:noFill/>
          <a:ln>
            <a:noFill/>
          </a:ln>
        </p:spPr>
      </p:pic>
      <p:pic>
        <p:nvPicPr>
          <p:cNvPr id="34" name="Google Shape;355;g10cd898b2ae_1_0">
            <a:extLst>
              <a:ext uri="{FF2B5EF4-FFF2-40B4-BE49-F238E27FC236}">
                <a16:creationId xmlns:a16="http://schemas.microsoft.com/office/drawing/2014/main" id="{CC04AEB9-B6B5-463F-B833-41DFB95F66BC}"/>
              </a:ext>
            </a:extLst>
          </p:cNvPr>
          <p:cNvPicPr preferRelativeResize="0"/>
          <p:nvPr/>
        </p:nvPicPr>
        <p:blipFill>
          <a:blip r:embed="rId8">
            <a:alphaModFix/>
          </a:blip>
          <a:stretch>
            <a:fillRect/>
          </a:stretch>
        </p:blipFill>
        <p:spPr>
          <a:xfrm>
            <a:off x="5300611" y="476129"/>
            <a:ext cx="1123692" cy="1123692"/>
          </a:xfrm>
          <a:prstGeom prst="rect">
            <a:avLst/>
          </a:prstGeom>
          <a:noFill/>
          <a:ln>
            <a:noFill/>
          </a:ln>
        </p:spPr>
      </p:pic>
      <p:pic>
        <p:nvPicPr>
          <p:cNvPr id="35" name="Image 34" descr="Une image contenant texte, équipement électronique&#10;&#10;Description générée automatiquement">
            <a:extLst>
              <a:ext uri="{FF2B5EF4-FFF2-40B4-BE49-F238E27FC236}">
                <a16:creationId xmlns:a16="http://schemas.microsoft.com/office/drawing/2014/main" id="{BA49563B-45F2-4B48-BA42-DF983607C1F0}"/>
              </a:ext>
            </a:extLst>
          </p:cNvPr>
          <p:cNvPicPr>
            <a:picLocks noChangeAspect="1"/>
          </p:cNvPicPr>
          <p:nvPr/>
        </p:nvPicPr>
        <p:blipFill>
          <a:blip r:embed="rId9"/>
          <a:stretch>
            <a:fillRect/>
          </a:stretch>
        </p:blipFill>
        <p:spPr>
          <a:xfrm rot="16200000">
            <a:off x="6576900" y="3172978"/>
            <a:ext cx="1108054" cy="1476552"/>
          </a:xfrm>
          <a:prstGeom prst="rect">
            <a:avLst/>
          </a:prstGeom>
        </p:spPr>
      </p:pic>
      <p:sp>
        <p:nvSpPr>
          <p:cNvPr id="45" name="Espace réservé du contenu 12">
            <a:extLst>
              <a:ext uri="{FF2B5EF4-FFF2-40B4-BE49-F238E27FC236}">
                <a16:creationId xmlns:a16="http://schemas.microsoft.com/office/drawing/2014/main" id="{B94E555A-5F80-4ADC-8BD1-D9DF95658AE4}"/>
              </a:ext>
            </a:extLst>
          </p:cNvPr>
          <p:cNvSpPr txBox="1">
            <a:spLocks/>
          </p:cNvSpPr>
          <p:nvPr/>
        </p:nvSpPr>
        <p:spPr>
          <a:xfrm>
            <a:off x="10120247" y="2190628"/>
            <a:ext cx="2707269" cy="1408341"/>
          </a:xfrm>
          <a:prstGeom prst="rect">
            <a:avLst/>
          </a:prstGeom>
        </p:spPr>
        <p:txBody>
          <a:bodyPr vert="horz" lIns="0" tIns="45720" rIns="0" bIns="45720" rtlCol="0">
            <a:noAutofit/>
          </a:bodyPr>
          <a:lstStyle>
            <a:lvl1pPr marL="2286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5000"/>
              </a:lnSpc>
              <a:spcBef>
                <a:spcPts val="1200"/>
              </a:spcBef>
              <a:spcAft>
                <a:spcPts val="0"/>
              </a:spcAft>
              <a:buClrTx/>
              <a:buSzTx/>
              <a:buFont typeface="Arial" panose="020B0604020202020204" pitchFamily="34" charset="0"/>
              <a:buChar char="•"/>
              <a:tabLst/>
              <a:defRPr/>
            </a:pPr>
            <a:r>
              <a:rPr kumimoji="0" lang="fr-FR" sz="1100" b="1" i="0" u="none" strike="noStrike" kern="1200" cap="none" spc="0" normalizeH="0" baseline="0" noProof="0" dirty="0">
                <a:ln>
                  <a:noFill/>
                </a:ln>
                <a:solidFill>
                  <a:srgbClr val="424242"/>
                </a:solidFill>
                <a:effectLst/>
                <a:uLnTx/>
                <a:uFillTx/>
                <a:latin typeface="Arial" panose="020B0604020202020204" pitchFamily="34" charset="0"/>
                <a:ea typeface="Arial" panose="020B0604020202020204" pitchFamily="34" charset="0"/>
                <a:cs typeface="Arial" panose="020B0604020202020204" pitchFamily="34" charset="0"/>
              </a:rPr>
              <a:t>MATÉRIELS A DEFINIR :</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115000"/>
              </a:lnSpc>
              <a:spcBef>
                <a:spcPts val="1200"/>
              </a:spcBef>
              <a:spcAft>
                <a:spcPts val="0"/>
              </a:spcAft>
              <a:buClrTx/>
              <a:buSzTx/>
              <a:buFont typeface="Arial" panose="020B0604020202020204" pitchFamily="34" charset="0"/>
              <a:buChar char="•"/>
              <a:tabLst/>
              <a:defRPr/>
            </a:pPr>
            <a:r>
              <a:rPr kumimoji="0" lang="fr-FR" sz="1100" b="0" i="0" u="none" strike="noStrike" kern="1200" cap="none" spc="0" normalizeH="0" baseline="0" noProof="0" dirty="0">
                <a:ln>
                  <a:noFill/>
                </a:ln>
                <a:solidFill>
                  <a:srgbClr val="424242"/>
                </a:solidFill>
                <a:effectLst/>
                <a:uLnTx/>
                <a:uFillTx/>
                <a:latin typeface="Arial" panose="020B0604020202020204" pitchFamily="34" charset="0"/>
                <a:ea typeface="Arial" panose="020B0604020202020204" pitchFamily="34" charset="0"/>
                <a:cs typeface="Arial" panose="020B0604020202020204" pitchFamily="34" charset="0"/>
              </a:rPr>
              <a:t>Module GPS à définir</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115000"/>
              </a:lnSpc>
              <a:spcBef>
                <a:spcPts val="1200"/>
              </a:spcBef>
              <a:spcAft>
                <a:spcPts val="0"/>
              </a:spcAft>
              <a:buClrTx/>
              <a:buSzTx/>
              <a:buFont typeface="Arial" panose="020B0604020202020204" pitchFamily="34" charset="0"/>
              <a:buChar char="•"/>
              <a:tabLst/>
              <a:defRPr/>
            </a:pPr>
            <a:r>
              <a:rPr kumimoji="0" lang="fr-FR" sz="1100" b="0" i="0" u="none" strike="noStrike" kern="1200" cap="none" spc="0" normalizeH="0" baseline="0" noProof="0" dirty="0">
                <a:ln>
                  <a:noFill/>
                </a:ln>
                <a:solidFill>
                  <a:srgbClr val="424242"/>
                </a:solidFill>
                <a:effectLst/>
                <a:uLnTx/>
                <a:uFillTx/>
                <a:latin typeface="Arial" panose="020B0604020202020204" pitchFamily="34" charset="0"/>
                <a:ea typeface="Arial" panose="020B0604020202020204" pitchFamily="34" charset="0"/>
                <a:cs typeface="Arial" panose="020B0604020202020204" pitchFamily="34" charset="0"/>
              </a:rPr>
              <a:t>Module longue distance</a:t>
            </a:r>
            <a:endPar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lnSpc>
                <a:spcPct val="107000"/>
              </a:lnSpc>
              <a:spcBef>
                <a:spcPts val="200"/>
              </a:spcBef>
              <a:buClr>
                <a:srgbClr val="000000"/>
              </a:buClr>
              <a:buSzPts val="1400"/>
              <a:buNone/>
            </a:pPr>
            <a:endParaRPr lang="fr-FR" sz="1100" b="1" i="0" kern="1200" dirty="0">
              <a:solidFill>
                <a:srgbClr val="212121"/>
              </a:solidFill>
              <a:effectLst/>
              <a:latin typeface="Arial" panose="020B0604020202020204" pitchFamily="34" charset="0"/>
              <a:ea typeface="Times New Roman" panose="02020603050405020304" pitchFamily="18" charset="0"/>
              <a:cs typeface="Arial" panose="020B0604020202020204" pitchFamily="34" charset="0"/>
            </a:endParaRPr>
          </a:p>
          <a:p>
            <a:pPr marL="0" indent="0">
              <a:lnSpc>
                <a:spcPct val="107000"/>
              </a:lnSpc>
              <a:spcBef>
                <a:spcPts val="200"/>
              </a:spcBef>
              <a:buClr>
                <a:srgbClr val="000000"/>
              </a:buClr>
              <a:buSzPts val="1400"/>
              <a:buNone/>
            </a:pPr>
            <a:endParaRPr lang="fr-FR" sz="1100" b="1" dirty="0">
              <a:solidFill>
                <a:srgbClr val="212121"/>
              </a:solidFill>
              <a:latin typeface="Arial" panose="020B0604020202020204" pitchFamily="34" charset="0"/>
              <a:ea typeface="Times New Roman" panose="02020603050405020304" pitchFamily="18" charset="0"/>
              <a:cs typeface="Arial" panose="020B0604020202020204" pitchFamily="34" charset="0"/>
            </a:endParaRPr>
          </a:p>
          <a:p>
            <a:pPr marL="0" indent="0">
              <a:lnSpc>
                <a:spcPct val="107000"/>
              </a:lnSpc>
              <a:spcBef>
                <a:spcPts val="200"/>
              </a:spcBef>
              <a:buClr>
                <a:srgbClr val="000000"/>
              </a:buClr>
              <a:buSzPts val="1400"/>
              <a:buNone/>
            </a:pPr>
            <a:r>
              <a:rPr lang="fr-FR" sz="1100" b="1" i="0" kern="1200" dirty="0">
                <a:solidFill>
                  <a:srgbClr val="212121"/>
                </a:solidFill>
                <a:effectLst/>
                <a:latin typeface="Arial" panose="020B0604020202020204" pitchFamily="34" charset="0"/>
                <a:ea typeface="Times New Roman" panose="02020603050405020304" pitchFamily="18" charset="0"/>
                <a:cs typeface="Arial" panose="020B0604020202020204" pitchFamily="34" charset="0"/>
              </a:rPr>
              <a:t>LISTE DES CONTRAINTES :</a:t>
            </a:r>
            <a:endParaRPr lang="en-GB" sz="1100" b="1" dirty="0">
              <a:effectLst/>
              <a:latin typeface="Arial" panose="020B0604020202020204" pitchFamily="34" charset="0"/>
              <a:cs typeface="Arial" panose="020B0604020202020204" pitchFamily="34" charset="0"/>
            </a:endParaRPr>
          </a:p>
          <a:p>
            <a:pPr marL="0" marR="0" rtl="0" eaLnBrk="1" latinLnBrk="0" hangingPunct="1">
              <a:lnSpc>
                <a:spcPct val="107000"/>
              </a:lnSpc>
              <a:spcBef>
                <a:spcPts val="200"/>
              </a:spcBef>
              <a:spcAft>
                <a:spcPts val="0"/>
              </a:spcAft>
            </a:pPr>
            <a:r>
              <a:rPr lang="fr-FR" sz="1100" b="0" i="0" kern="1200" dirty="0">
                <a:solidFill>
                  <a:srgbClr val="212121"/>
                </a:solidFill>
                <a:effectLst/>
                <a:latin typeface="Arial" panose="020B0604020202020204" pitchFamily="34" charset="0"/>
                <a:ea typeface="Times New Roman" panose="02020603050405020304" pitchFamily="18" charset="0"/>
                <a:cs typeface="Arial" panose="020B0604020202020204" pitchFamily="34" charset="0"/>
              </a:rPr>
              <a:t>Contrainte temporelle</a:t>
            </a:r>
            <a:endParaRPr lang="en-GB" sz="1100" dirty="0">
              <a:effectLst/>
              <a:latin typeface="Arial" panose="020B0604020202020204" pitchFamily="34" charset="0"/>
              <a:cs typeface="Arial" panose="020B0604020202020204" pitchFamily="34" charset="0"/>
            </a:endParaRPr>
          </a:p>
          <a:p>
            <a:pPr marL="0" marR="0" rtl="0" eaLnBrk="1" latinLnBrk="0" hangingPunct="1">
              <a:lnSpc>
                <a:spcPct val="107000"/>
              </a:lnSpc>
              <a:spcBef>
                <a:spcPts val="200"/>
              </a:spcBef>
              <a:spcAft>
                <a:spcPts val="0"/>
              </a:spcAft>
            </a:pPr>
            <a:r>
              <a:rPr lang="fr-FR" sz="1100" b="0" i="0" kern="1200" dirty="0">
                <a:solidFill>
                  <a:srgbClr val="212121"/>
                </a:solidFill>
                <a:effectLst/>
                <a:latin typeface="Arial" panose="020B0604020202020204" pitchFamily="34" charset="0"/>
                <a:ea typeface="Times New Roman" panose="02020603050405020304" pitchFamily="18" charset="0"/>
                <a:cs typeface="Arial" panose="020B0604020202020204" pitchFamily="34" charset="0"/>
              </a:rPr>
              <a:t>Contrainte financière</a:t>
            </a:r>
            <a:endParaRPr lang="en-GB" sz="1100" dirty="0">
              <a:effectLst/>
              <a:latin typeface="Arial" panose="020B0604020202020204" pitchFamily="34" charset="0"/>
              <a:cs typeface="Arial" panose="020B0604020202020204" pitchFamily="34" charset="0"/>
            </a:endParaRPr>
          </a:p>
          <a:p>
            <a:pPr marL="0" marR="0" rtl="0" eaLnBrk="1" latinLnBrk="0" hangingPunct="1">
              <a:lnSpc>
                <a:spcPct val="107000"/>
              </a:lnSpc>
              <a:spcBef>
                <a:spcPts val="200"/>
              </a:spcBef>
              <a:spcAft>
                <a:spcPts val="0"/>
              </a:spcAft>
            </a:pPr>
            <a:r>
              <a:rPr lang="fr-FR" sz="1100" b="0" i="0" kern="1200" dirty="0">
                <a:solidFill>
                  <a:srgbClr val="212121"/>
                </a:solidFill>
                <a:effectLst/>
                <a:latin typeface="Arial" panose="020B0604020202020204" pitchFamily="34" charset="0"/>
                <a:ea typeface="Times New Roman" panose="02020603050405020304" pitchFamily="18" charset="0"/>
                <a:cs typeface="Arial" panose="020B0604020202020204" pitchFamily="34" charset="0"/>
              </a:rPr>
              <a:t>Contrainte fiabilité/sécurité</a:t>
            </a:r>
            <a:endParaRPr lang="en-GB" sz="1100" dirty="0">
              <a:effectLst/>
              <a:latin typeface="Arial" panose="020B0604020202020204" pitchFamily="34" charset="0"/>
              <a:cs typeface="Arial" panose="020B0604020202020204" pitchFamily="34" charset="0"/>
            </a:endParaRPr>
          </a:p>
          <a:p>
            <a:pPr marL="0" marR="0" rtl="0" eaLnBrk="1" latinLnBrk="0" hangingPunct="1">
              <a:lnSpc>
                <a:spcPct val="107000"/>
              </a:lnSpc>
              <a:spcBef>
                <a:spcPts val="200"/>
              </a:spcBef>
              <a:spcAft>
                <a:spcPts val="0"/>
              </a:spcAft>
            </a:pPr>
            <a:r>
              <a:rPr lang="fr-FR" sz="1100" b="0" i="0" kern="1200" dirty="0">
                <a:solidFill>
                  <a:srgbClr val="212121"/>
                </a:solidFill>
                <a:effectLst/>
                <a:latin typeface="Arial" panose="020B0604020202020204" pitchFamily="34" charset="0"/>
                <a:ea typeface="Times New Roman" panose="02020603050405020304" pitchFamily="18" charset="0"/>
                <a:cs typeface="Arial" panose="020B0604020202020204" pitchFamily="34" charset="0"/>
              </a:rPr>
              <a:t>Contrainte de développement</a:t>
            </a:r>
            <a:endParaRPr lang="en-GB" sz="1100" dirty="0">
              <a:effectLst/>
              <a:latin typeface="Arial" panose="020B0604020202020204" pitchFamily="34" charset="0"/>
              <a:cs typeface="Arial" panose="020B0604020202020204" pitchFamily="34" charset="0"/>
            </a:endParaRPr>
          </a:p>
        </p:txBody>
      </p:sp>
      <p:pic>
        <p:nvPicPr>
          <p:cNvPr id="1028" name="Picture 4" descr="Afficher l’image source">
            <a:extLst>
              <a:ext uri="{FF2B5EF4-FFF2-40B4-BE49-F238E27FC236}">
                <a16:creationId xmlns:a16="http://schemas.microsoft.com/office/drawing/2014/main" id="{EF833333-FE82-4F4F-AAE4-41106C96BE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9188" y="4843205"/>
            <a:ext cx="1200020" cy="856492"/>
          </a:xfrm>
          <a:prstGeom prst="rect">
            <a:avLst/>
          </a:prstGeom>
          <a:noFill/>
          <a:extLst>
            <a:ext uri="{909E8E84-426E-40DD-AFC4-6F175D3DCCD1}">
              <a14:hiddenFill xmlns:a14="http://schemas.microsoft.com/office/drawing/2010/main">
                <a:solidFill>
                  <a:srgbClr val="FFFFFF"/>
                </a:solidFill>
              </a14:hiddenFill>
            </a:ext>
          </a:extLst>
        </p:spPr>
      </p:pic>
      <p:pic>
        <p:nvPicPr>
          <p:cNvPr id="20" name="Google Shape;352;g10cd898b2ae_1_0">
            <a:extLst>
              <a:ext uri="{FF2B5EF4-FFF2-40B4-BE49-F238E27FC236}">
                <a16:creationId xmlns:a16="http://schemas.microsoft.com/office/drawing/2014/main" id="{DCD3D57A-C0F7-433C-8506-C8AAA183FFBF}"/>
              </a:ext>
            </a:extLst>
          </p:cNvPr>
          <p:cNvPicPr preferRelativeResize="0">
            <a:picLocks/>
          </p:cNvPicPr>
          <p:nvPr/>
        </p:nvPicPr>
        <p:blipFill rotWithShape="1">
          <a:blip r:embed="rId11">
            <a:alphaModFix/>
          </a:blip>
          <a:srcRect l="36437" r="35408"/>
          <a:stretch/>
        </p:blipFill>
        <p:spPr>
          <a:xfrm rot="16200000">
            <a:off x="483973" y="2128787"/>
            <a:ext cx="886688" cy="1784493"/>
          </a:xfrm>
          <a:prstGeom prst="rect">
            <a:avLst/>
          </a:prstGeom>
          <a:noFill/>
          <a:ln>
            <a:noFill/>
          </a:ln>
        </p:spPr>
      </p:pic>
      <p:pic>
        <p:nvPicPr>
          <p:cNvPr id="21" name="Image 20" descr="Une image contenant équipement électronique&#10;&#10;Description générée automatiquement">
            <a:extLst>
              <a:ext uri="{FF2B5EF4-FFF2-40B4-BE49-F238E27FC236}">
                <a16:creationId xmlns:a16="http://schemas.microsoft.com/office/drawing/2014/main" id="{A148E6A9-49BC-4019-8963-3CAEE6C482E5}"/>
              </a:ext>
            </a:extLst>
          </p:cNvPr>
          <p:cNvPicPr>
            <a:picLocks noChangeAspect="1"/>
          </p:cNvPicPr>
          <p:nvPr/>
        </p:nvPicPr>
        <p:blipFill>
          <a:blip r:embed="rId12"/>
          <a:stretch>
            <a:fillRect/>
          </a:stretch>
        </p:blipFill>
        <p:spPr>
          <a:xfrm>
            <a:off x="611155" y="4291111"/>
            <a:ext cx="1609991" cy="1523069"/>
          </a:xfrm>
          <a:prstGeom prst="rect">
            <a:avLst/>
          </a:prstGeom>
        </p:spPr>
      </p:pic>
      <p:pic>
        <p:nvPicPr>
          <p:cNvPr id="8" name="Image 7" descr="Une image contenant équipement électronique&#10;&#10;Description générée automatiquement">
            <a:extLst>
              <a:ext uri="{FF2B5EF4-FFF2-40B4-BE49-F238E27FC236}">
                <a16:creationId xmlns:a16="http://schemas.microsoft.com/office/drawing/2014/main" id="{97C83D02-85EA-4F54-8730-CBC09706AF98}"/>
              </a:ext>
            </a:extLst>
          </p:cNvPr>
          <p:cNvPicPr>
            <a:picLocks noChangeAspect="1"/>
          </p:cNvPicPr>
          <p:nvPr/>
        </p:nvPicPr>
        <p:blipFill>
          <a:blip r:embed="rId13"/>
          <a:stretch>
            <a:fillRect/>
          </a:stretch>
        </p:blipFill>
        <p:spPr>
          <a:xfrm rot="19373697">
            <a:off x="4501289" y="4564757"/>
            <a:ext cx="1609991" cy="1609991"/>
          </a:xfrm>
          <a:prstGeom prst="rect">
            <a:avLst/>
          </a:prstGeom>
        </p:spPr>
      </p:pic>
      <p:sp>
        <p:nvSpPr>
          <p:cNvPr id="9" name="Rectangle 8">
            <a:extLst>
              <a:ext uri="{FF2B5EF4-FFF2-40B4-BE49-F238E27FC236}">
                <a16:creationId xmlns:a16="http://schemas.microsoft.com/office/drawing/2014/main" id="{9CE8DB1F-F908-4243-B022-0C14E55DD64E}"/>
              </a:ext>
            </a:extLst>
          </p:cNvPr>
          <p:cNvSpPr/>
          <p:nvPr/>
        </p:nvSpPr>
        <p:spPr>
          <a:xfrm>
            <a:off x="2287210" y="3088315"/>
            <a:ext cx="944940" cy="537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F65ECE1D-31D4-4DD6-BCE1-3127E80A4099}"/>
              </a:ext>
            </a:extLst>
          </p:cNvPr>
          <p:cNvSpPr/>
          <p:nvPr/>
        </p:nvSpPr>
        <p:spPr>
          <a:xfrm>
            <a:off x="2958212" y="3455281"/>
            <a:ext cx="875557" cy="537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Afficher l’image source">
            <a:extLst>
              <a:ext uri="{FF2B5EF4-FFF2-40B4-BE49-F238E27FC236}">
                <a16:creationId xmlns:a16="http://schemas.microsoft.com/office/drawing/2014/main" id="{DE725273-FDC8-422C-AB0E-E7E4FD97EEA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60459" y="558506"/>
            <a:ext cx="1123691" cy="1123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864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image 4" descr="table avec plusieurs personnes travaillant sur leur ordinateur portabl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xfrm>
            <a:off x="0" y="0"/>
            <a:ext cx="5416550" cy="6858000"/>
          </a:xfrm>
          <a:noFill/>
        </p:spPr>
      </p:pic>
      <p:sp>
        <p:nvSpPr>
          <p:cNvPr id="4" name="Espace réservé du numéro de diapositive 3">
            <a:extLst>
              <a:ext uri="{FF2B5EF4-FFF2-40B4-BE49-F238E27FC236}">
                <a16:creationId xmlns:a16="http://schemas.microsoft.com/office/drawing/2014/main" id="{A4BADA18-8F0E-4249-A144-6CB8259BA65B}"/>
              </a:ext>
            </a:extLst>
          </p:cNvPr>
          <p:cNvSpPr>
            <a:spLocks noGrp="1"/>
          </p:cNvSpPr>
          <p:nvPr>
            <p:ph type="sldNum" sz="quarter" idx="4"/>
          </p:nvPr>
        </p:nvSpPr>
        <p:spPr>
          <a:xfrm>
            <a:off x="11748052" y="0"/>
            <a:ext cx="443948" cy="365125"/>
          </a:xfrm>
        </p:spPr>
        <p:txBody>
          <a:bodyPr rtlCol="0"/>
          <a:lstStyle/>
          <a:p>
            <a:pPr rtl="0"/>
            <a:fld id="{8C2E478F-E849-4A8C-AF1F-CBCC78A7CBFA}" type="slidenum">
              <a:rPr lang="fr-FR" smtClean="0"/>
              <a:t>9</a:t>
            </a:fld>
            <a:endParaRPr lang="fr-FR" dirty="0"/>
          </a:p>
        </p:txBody>
      </p:sp>
      <p:sp>
        <p:nvSpPr>
          <p:cNvPr id="9" name="Titre 7">
            <a:extLst>
              <a:ext uri="{FF2B5EF4-FFF2-40B4-BE49-F238E27FC236}">
                <a16:creationId xmlns:a16="http://schemas.microsoft.com/office/drawing/2014/main" id="{6DDCD10D-5CCF-4409-A4C0-C605C1D38C8C}"/>
              </a:ext>
            </a:extLst>
          </p:cNvPr>
          <p:cNvSpPr>
            <a:spLocks noGrp="1"/>
          </p:cNvSpPr>
          <p:nvPr>
            <p:ph type="title"/>
          </p:nvPr>
        </p:nvSpPr>
        <p:spPr>
          <a:xfrm>
            <a:off x="5546036" y="612037"/>
            <a:ext cx="6645964" cy="884238"/>
          </a:xfrm>
        </p:spPr>
        <p:txBody>
          <a:bodyPr rtlCol="0"/>
          <a:lstStyle/>
          <a:p>
            <a:pPr rtl="0"/>
            <a:r>
              <a:rPr lang="fr-FR" dirty="0"/>
              <a:t>Répartition des tâches</a:t>
            </a:r>
          </a:p>
        </p:txBody>
      </p:sp>
      <p:pic>
        <p:nvPicPr>
          <p:cNvPr id="6" name="Google Shape;364;g10d8598d8d5_0_6">
            <a:extLst>
              <a:ext uri="{FF2B5EF4-FFF2-40B4-BE49-F238E27FC236}">
                <a16:creationId xmlns:a16="http://schemas.microsoft.com/office/drawing/2014/main" id="{12B106CB-4E23-4A53-94A0-CD23EC8F8139}"/>
              </a:ext>
            </a:extLst>
          </p:cNvPr>
          <p:cNvPicPr preferRelativeResize="0"/>
          <p:nvPr/>
        </p:nvPicPr>
        <p:blipFill rotWithShape="1">
          <a:blip r:embed="rId5">
            <a:alphaModFix/>
          </a:blip>
          <a:srcRect b="50308"/>
          <a:stretch/>
        </p:blipFill>
        <p:spPr>
          <a:xfrm>
            <a:off x="0" y="2089119"/>
            <a:ext cx="6063203" cy="3613617"/>
          </a:xfrm>
          <a:prstGeom prst="rect">
            <a:avLst/>
          </a:prstGeom>
          <a:noFill/>
          <a:ln>
            <a:noFill/>
          </a:ln>
          <a:effectLst>
            <a:outerShdw blurRad="57150" dist="19050" dir="5400000" algn="bl" rotWithShape="0">
              <a:srgbClr val="000000">
                <a:alpha val="50000"/>
              </a:srgbClr>
            </a:outerShdw>
            <a:softEdge rad="31750"/>
          </a:effectLst>
        </p:spPr>
      </p:pic>
      <p:pic>
        <p:nvPicPr>
          <p:cNvPr id="7" name="Google Shape;365;g10d8598d8d5_0_6">
            <a:extLst>
              <a:ext uri="{FF2B5EF4-FFF2-40B4-BE49-F238E27FC236}">
                <a16:creationId xmlns:a16="http://schemas.microsoft.com/office/drawing/2014/main" id="{3C947B51-570D-45E0-9E27-30210F18D4FE}"/>
              </a:ext>
            </a:extLst>
          </p:cNvPr>
          <p:cNvPicPr preferRelativeResize="0"/>
          <p:nvPr/>
        </p:nvPicPr>
        <p:blipFill rotWithShape="1">
          <a:blip r:embed="rId5">
            <a:alphaModFix/>
          </a:blip>
          <a:srcRect t="50855"/>
          <a:stretch/>
        </p:blipFill>
        <p:spPr>
          <a:xfrm>
            <a:off x="6045159" y="2089119"/>
            <a:ext cx="6096000" cy="3613617"/>
          </a:xfrm>
          <a:prstGeom prst="rect">
            <a:avLst/>
          </a:prstGeom>
          <a:noFill/>
          <a:ln>
            <a:noFill/>
          </a:ln>
          <a:effectLst>
            <a:outerShdw blurRad="57150" dist="19050" dir="5400000" algn="bl" rotWithShape="0">
              <a:srgbClr val="000000">
                <a:alpha val="50000"/>
              </a:srgbClr>
            </a:outerShdw>
            <a:softEdge rad="31750"/>
          </a:effectLst>
        </p:spPr>
      </p:pic>
    </p:spTree>
    <p:extLst>
      <p:ext uri="{BB962C8B-B14F-4D97-AF65-F5344CB8AC3E}">
        <p14:creationId xmlns:p14="http://schemas.microsoft.com/office/powerpoint/2010/main" val="1642707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hème Offic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69999682.tgt.Office_48420175_TF55661986_Win32_OJ108979094" id="{91663FFC-0D4F-48D0-8A8E-A9AC483E0A31}" vid="{F481D0F7-3106-4360-9670-50291269354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Présentation de la technologie</Template>
  <TotalTime>2263</TotalTime>
  <Words>960</Words>
  <Application>Microsoft Office PowerPoint</Application>
  <PresentationFormat>Grand écran</PresentationFormat>
  <Paragraphs>211</Paragraphs>
  <Slides>37</Slides>
  <Notes>37</Notes>
  <HiddenSlides>5</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37</vt:i4>
      </vt:variant>
    </vt:vector>
  </HeadingPairs>
  <TitlesOfParts>
    <vt:vector size="45" baseType="lpstr">
      <vt:lpstr>Abadi</vt:lpstr>
      <vt:lpstr>Arial</vt:lpstr>
      <vt:lpstr>Avenir Next LT Pro</vt:lpstr>
      <vt:lpstr>Calibri</vt:lpstr>
      <vt:lpstr>Calibri Light</vt:lpstr>
      <vt:lpstr>Nunito Sans</vt:lpstr>
      <vt:lpstr>Wingdings</vt:lpstr>
      <vt:lpstr>Thème Office</vt:lpstr>
      <vt:lpstr>Projet de fin d’année</vt:lpstr>
      <vt:lpstr>Sommaire</vt:lpstr>
      <vt:lpstr>analyse du besoin</vt:lpstr>
      <vt:lpstr>Présentation du projet</vt:lpstr>
      <vt:lpstr>Diagramme de cas d’utilisation</vt:lpstr>
      <vt:lpstr>Diagramme de déploiement</vt:lpstr>
      <vt:lpstr>Planning prévisionnel</vt:lpstr>
      <vt:lpstr>Matériels et logiciels</vt:lpstr>
      <vt:lpstr>Répartition des tâches</vt:lpstr>
      <vt:lpstr>PARTIE PERSONNELLE</vt:lpstr>
      <vt:lpstr>OUVRIR ET FERMER LE VÉHICULE</vt:lpstr>
      <vt:lpstr>OUVRIR ET FERMER LE VÉHICULE</vt:lpstr>
      <vt:lpstr>OUVRIR ET FERMER LE VÉHICULE</vt:lpstr>
      <vt:lpstr>OUVRIR ET FERMER LE VÉHICULE</vt:lpstr>
      <vt:lpstr>OUVRIR ET FERMER LE VÉHICULE</vt:lpstr>
      <vt:lpstr>OUVRIR ET FERMER LE VÉHICULE</vt:lpstr>
      <vt:lpstr>OUVRIR ET FERMER LE VÉHICULE</vt:lpstr>
      <vt:lpstr> PROBLÈMES RENCONTRÉS</vt:lpstr>
      <vt:lpstr> PROBLÈMES RENCONTRÉS</vt:lpstr>
      <vt:lpstr>acquérir les données du véhicule</vt:lpstr>
      <vt:lpstr>acquérir les données du véhicule</vt:lpstr>
      <vt:lpstr>acquérir les données du véhicule</vt:lpstr>
      <vt:lpstr>acquérir les données du véhicule</vt:lpstr>
      <vt:lpstr>acquérir les données du véhicule</vt:lpstr>
      <vt:lpstr>acquérir les données du véhicule</vt:lpstr>
      <vt:lpstr> PROBLÈMES RENCONTRÉS</vt:lpstr>
      <vt:lpstr>Communiquer à distance</vt:lpstr>
      <vt:lpstr>Communiquer à distance</vt:lpstr>
      <vt:lpstr>Communiquer à distance</vt:lpstr>
      <vt:lpstr> PROBLÈMES RENCONTRÉS</vt:lpstr>
      <vt:lpstr>CE qui reste à faire</vt:lpstr>
      <vt:lpstr>Merci !</vt:lpstr>
      <vt:lpstr>Diagramme de cas d’utilisation</vt:lpstr>
      <vt:lpstr>Diagramme de déploiement</vt:lpstr>
      <vt:lpstr>Planning prévisionnel</vt:lpstr>
      <vt:lpstr>Matériels et logiciels</vt:lpstr>
      <vt:lpstr>Répartition des tâches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Partie individuelle</dc:title>
  <dc:creator>HELLOU Karim</dc:creator>
  <cp:lastModifiedBy>HELLOU Karim</cp:lastModifiedBy>
  <cp:revision>197</cp:revision>
  <dcterms:created xsi:type="dcterms:W3CDTF">2022-02-03T15:00:29Z</dcterms:created>
  <dcterms:modified xsi:type="dcterms:W3CDTF">2022-04-19T03:23:09Z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